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5"/>
    <p:sldMasterId id="2147483697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</p:sldIdLst>
  <p:sldSz cy="5143500" cx="9144000"/>
  <p:notesSz cx="6858000" cy="9144000"/>
  <p:embeddedFontLst>
    <p:embeddedFont>
      <p:font typeface="Proxima Nova"/>
      <p:regular r:id="rId49"/>
      <p:bold r:id="rId50"/>
      <p:italic r:id="rId51"/>
      <p:boldItalic r:id="rId52"/>
    </p:embeddedFont>
    <p:embeddedFont>
      <p:font typeface="Caveat"/>
      <p:regular r:id="rId53"/>
      <p:bold r:id="rId54"/>
    </p:embeddedFont>
    <p:embeddedFont>
      <p:font typeface="Big Shoulders Display SemiBold"/>
      <p:regular r:id="rId55"/>
      <p:bold r:id="rId56"/>
    </p:embeddedFont>
    <p:embeddedFont>
      <p:font typeface="Work Sans Medium"/>
      <p:regular r:id="rId57"/>
      <p:bold r:id="rId58"/>
      <p:italic r:id="rId59"/>
      <p:boldItalic r:id="rId60"/>
    </p:embeddedFont>
    <p:embeddedFont>
      <p:font typeface="Yanone Kaffeesatz"/>
      <p:regular r:id="rId61"/>
      <p:bold r:id="rId62"/>
    </p:embeddedFont>
    <p:embeddedFont>
      <p:font typeface="Fira Sans Condensed"/>
      <p:regular r:id="rId63"/>
      <p:bold r:id="rId64"/>
      <p:italic r:id="rId65"/>
      <p:boldItalic r:id="rId66"/>
    </p:embeddedFont>
    <p:embeddedFont>
      <p:font typeface="Work Sans"/>
      <p:regular r:id="rId67"/>
      <p:bold r:id="rId68"/>
      <p:italic r:id="rId69"/>
      <p:boldItalic r:id="rId70"/>
    </p:embeddedFont>
    <p:embeddedFont>
      <p:font typeface="Shrikhand"/>
      <p:regular r:id="rId71"/>
    </p:embeddedFont>
    <p:embeddedFont>
      <p:font typeface="DM Sans"/>
      <p:regular r:id="rId72"/>
      <p:bold r:id="rId73"/>
      <p:italic r:id="rId74"/>
      <p:boldItalic r:id="rId75"/>
    </p:embeddedFont>
    <p:embeddedFont>
      <p:font typeface="Alfa Slab One"/>
      <p:regular r:id="rId76"/>
    </p:embeddedFont>
    <p:embeddedFont>
      <p:font typeface="Big Shoulders Display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D317A5-259D-4AF7-8D95-EA7C4BB0DE93}">
  <a:tblStyle styleId="{80D317A5-259D-4AF7-8D95-EA7C4BB0D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DMSans-bold.fntdata"/><Relationship Id="rId72" Type="http://schemas.openxmlformats.org/officeDocument/2006/relationships/font" Target="fonts/DMSans-regular.fntdata"/><Relationship Id="rId31" Type="http://schemas.openxmlformats.org/officeDocument/2006/relationships/slide" Target="slides/slide23.xml"/><Relationship Id="rId75" Type="http://schemas.openxmlformats.org/officeDocument/2006/relationships/font" Target="fonts/DM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DMSans-italic.fntdata"/><Relationship Id="rId33" Type="http://schemas.openxmlformats.org/officeDocument/2006/relationships/slide" Target="slides/slide25.xml"/><Relationship Id="rId77" Type="http://schemas.openxmlformats.org/officeDocument/2006/relationships/font" Target="fonts/BigShouldersDisplay-regular.fntdata"/><Relationship Id="rId32" Type="http://schemas.openxmlformats.org/officeDocument/2006/relationships/slide" Target="slides/slide24.xml"/><Relationship Id="rId76" Type="http://schemas.openxmlformats.org/officeDocument/2006/relationships/font" Target="fonts/AlfaSlabOne-regular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8" Type="http://schemas.openxmlformats.org/officeDocument/2006/relationships/font" Target="fonts/BigShouldersDisplay-bold.fntdata"/><Relationship Id="rId71" Type="http://schemas.openxmlformats.org/officeDocument/2006/relationships/font" Target="fonts/Shrikhand-regular.fntdata"/><Relationship Id="rId70" Type="http://schemas.openxmlformats.org/officeDocument/2006/relationships/font" Target="fonts/WorkSans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YanoneKaffeesatz-bold.fntdata"/><Relationship Id="rId61" Type="http://schemas.openxmlformats.org/officeDocument/2006/relationships/font" Target="fonts/YanoneKaffeesatz-regular.fntdata"/><Relationship Id="rId20" Type="http://schemas.openxmlformats.org/officeDocument/2006/relationships/slide" Target="slides/slide12.xml"/><Relationship Id="rId64" Type="http://schemas.openxmlformats.org/officeDocument/2006/relationships/font" Target="fonts/FiraSansCondensed-bold.fntdata"/><Relationship Id="rId63" Type="http://schemas.openxmlformats.org/officeDocument/2006/relationships/font" Target="fonts/FiraSansCondensed-regular.fntdata"/><Relationship Id="rId22" Type="http://schemas.openxmlformats.org/officeDocument/2006/relationships/slide" Target="slides/slide14.xml"/><Relationship Id="rId66" Type="http://schemas.openxmlformats.org/officeDocument/2006/relationships/font" Target="fonts/FiraSansCondensed-boldItalic.fntdata"/><Relationship Id="rId21" Type="http://schemas.openxmlformats.org/officeDocument/2006/relationships/slide" Target="slides/slide13.xml"/><Relationship Id="rId65" Type="http://schemas.openxmlformats.org/officeDocument/2006/relationships/font" Target="fonts/FiraSansCondensed-italic.fntdata"/><Relationship Id="rId24" Type="http://schemas.openxmlformats.org/officeDocument/2006/relationships/slide" Target="slides/slide16.xml"/><Relationship Id="rId68" Type="http://schemas.openxmlformats.org/officeDocument/2006/relationships/font" Target="fonts/WorkSans-bold.fntdata"/><Relationship Id="rId23" Type="http://schemas.openxmlformats.org/officeDocument/2006/relationships/slide" Target="slides/slide15.xml"/><Relationship Id="rId67" Type="http://schemas.openxmlformats.org/officeDocument/2006/relationships/font" Target="fonts/WorkSans-regular.fntdata"/><Relationship Id="rId60" Type="http://schemas.openxmlformats.org/officeDocument/2006/relationships/font" Target="fonts/WorkSansMedium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WorkSans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ProximaNova-italic.fntdata"/><Relationship Id="rId50" Type="http://schemas.openxmlformats.org/officeDocument/2006/relationships/font" Target="fonts/ProximaNova-bold.fntdata"/><Relationship Id="rId53" Type="http://schemas.openxmlformats.org/officeDocument/2006/relationships/font" Target="fonts/Caveat-regular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3.xml"/><Relationship Id="rId55" Type="http://schemas.openxmlformats.org/officeDocument/2006/relationships/font" Target="fonts/BigShouldersDisplaySemiBold-regular.fntdata"/><Relationship Id="rId10" Type="http://schemas.openxmlformats.org/officeDocument/2006/relationships/slide" Target="slides/slide2.xml"/><Relationship Id="rId54" Type="http://schemas.openxmlformats.org/officeDocument/2006/relationships/font" Target="fonts/Caveat-bold.fntdata"/><Relationship Id="rId13" Type="http://schemas.openxmlformats.org/officeDocument/2006/relationships/slide" Target="slides/slide5.xml"/><Relationship Id="rId57" Type="http://schemas.openxmlformats.org/officeDocument/2006/relationships/font" Target="fonts/WorkSansMedium-regular.fntdata"/><Relationship Id="rId12" Type="http://schemas.openxmlformats.org/officeDocument/2006/relationships/slide" Target="slides/slide4.xml"/><Relationship Id="rId56" Type="http://schemas.openxmlformats.org/officeDocument/2006/relationships/font" Target="fonts/BigShouldersDisplaySemiBold-bold.fntdata"/><Relationship Id="rId15" Type="http://schemas.openxmlformats.org/officeDocument/2006/relationships/slide" Target="slides/slide7.xml"/><Relationship Id="rId59" Type="http://schemas.openxmlformats.org/officeDocument/2006/relationships/font" Target="fonts/WorkSansMedium-italic.fntdata"/><Relationship Id="rId14" Type="http://schemas.openxmlformats.org/officeDocument/2006/relationships/slide" Target="slides/slide6.xml"/><Relationship Id="rId58" Type="http://schemas.openxmlformats.org/officeDocument/2006/relationships/font" Target="fonts/WorkSansMedium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1" name="Shape 5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2" name="Google Shape;5502;g2bb17af6f8d_0_42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3" name="Google Shape;5503;g2bb17af6f8d_0_42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1" name="Shape 5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2" name="Google Shape;5572;g2bab5935ea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3" name="Google Shape;5573;g2bab5935ea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6" name="Shape 5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7" name="Google Shape;5577;g2bab5935ea6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8" name="Google Shape;5578;g2bab5935ea6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- who they are (demographics) and how were they recruited &amp; compensated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2" name="Shape 5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3" name="Google Shape;5583;g269bfc43441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4" name="Google Shape;5584;g269bfc43441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- who they are (demographics) and how were they recruited &amp; compensated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2" name="Shape 5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3" name="Google Shape;5593;g2bab5935ea6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4" name="Google Shape;5594;g2bab5935ea6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 OF PARTICIPANTS IN NATURAL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8" name="Shape 5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9" name="Google Shape;5609;g2bab5935ea6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0" name="Google Shape;5610;g2bab5935ea6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3" name="Shape 5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4" name="Google Shape;5614;g2bab5935ea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5" name="Google Shape;5615;g2bab5935ea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Tasks - describe each task &amp; what you looked for during each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Tasks &amp; prototype</a:t>
            </a:r>
            <a:endParaRPr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good range?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you were looking for?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prototype implemented sufficiently to test?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4" name="Shape 5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5" name="Google Shape;5625;g2bab5935ea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6" name="Google Shape;5626;g2bab5935ea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Tasks - describe each task &amp; what you looked for during 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Tasks &amp; prototype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good range?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you were looking for?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prototype implemented sufficiently to test?</a:t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1" name="Shape 5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Google Shape;5632;g2bb17af6f8d_0_42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3" name="Google Shape;5633;g2bb17af6f8d_0_42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Tasks - describe each task &amp; what you looked for during 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Tasks &amp; prototype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good range?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you were looking for?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prototype implemented sufficiently to test?</a:t>
            </a:r>
            <a:endParaRPr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8" name="Shape 5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9" name="Google Shape;5639;g2bb17af6f8d_0_42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0" name="Google Shape;5640;g2bb17af6f8d_0_42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Tasks - describe each task &amp; what you looked for during 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Tasks &amp; prototype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good range?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you were looking for?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prototype implemented sufficiently to test?</a:t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4" name="Shape 5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5" name="Google Shape;5645;g2bab5935ea6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6" name="Google Shape;5646;g2bab5935ea6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Procedure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participants needed to do?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Test measures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appropriate variables recorded/measured?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Apparatus - describe the equipment/software you used and where tests were run</a:t>
            </a: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Procedure - describe what you did and how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Test Measures - describe what you measured and why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7" name="Shape 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8" name="Google Shape;5508;g2bab5935ea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9" name="Google Shape;5509;g2bab5935ea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3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" name="Google Shape;5654;g2bb17af6f8d_0_42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5" name="Google Shape;5655;g2bb17af6f8d_0_4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Procedure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participants needed to do?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Test measures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appropriate variables recorded/measured?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Apparatus - describe the equipment/software you used and where tests were run</a:t>
            </a: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Procedure - describe what you did and how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Test Measures - describe what you measured and why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9" name="Shape 5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0" name="Google Shape;5660;g269bfc43441_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1" name="Google Shape;5661;g269bfc43441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Procedure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participants needed to do?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Test measures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appropriate variables recorded/measured?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Apparatus - describe the equipment/software you used and where tests were run</a:t>
            </a: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Procedure - describe what you did and how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Test Measures - describe what you measured and why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5" name="Shape 5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6" name="Google Shape;5666;g2bab5935ea6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7" name="Google Shape;5667;g2bab5935ea6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0" name="Shape 5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1" name="Google Shape;5671;g2bab5935ea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2" name="Google Shape;5672;g2bab5935ea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 Lots of images &amp; data including summative data &amp; clickstream data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if participants succeeded?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worked and what did not, and why?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was learned from logged clickstream data?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6" name="Shape 5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7" name="Google Shape;5677;g2bab5935ea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8" name="Google Shape;5678;g2bab5935ea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 Lots of images &amp; data including summative data &amp; clickstream data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if participants succeeded?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worked and what did not, and why?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was learned from logged clickstream data?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4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g2bab5935ea6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6" name="Google Shape;5686;g2bab5935ea6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 Lots of images &amp; data including summative data &amp; clickstream data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if participants succeeded?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worked and what did not, and why?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on what was learned from logged clickstream data?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2" name="Shape 5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" name="Google Shape;5693;g2bb17afdd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4" name="Google Shape;5694;g2bb17afdd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learned from this pilot run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for the “real” experiment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in your interface from these results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Difficulties of running the experiment in situ? Any learnings particular to testing it in the wild? Did clickstream &amp; video logging help?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a larger study appropriate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based on the results?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good ideas?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issues / advantages of running the experiment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situ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0" name="Shape 5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1" name="Google Shape;5701;g2bab5935ea6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2" name="Google Shape;5702;g2bab5935ea6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learned from this pilot run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for the “real” experiment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in your interface from these results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Difficulties of running the experiment in situ? Any learnings particular to testing it in the wild? Did clickstream &amp; video logging help?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a larger study appropriate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based on the results?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good ideas?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issues / advantages of running the experiment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situ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8" name="Shape 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9" name="Google Shape;5709;g2bb17af6f8d_0_42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0" name="Google Shape;5710;g2bb17af6f8d_0_42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learned from this pilot run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for the “real” experiment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in your interface from these results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Difficulties of running the experiment in situ? Any learnings particular to testing it in the wild? Did clickstream &amp; video logging help?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a larger study appropriate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based on the results?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good ideas?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issues / advantages of running the experiment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situ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7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g269bfc434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9" name="Google Shape;5719;g269bfc434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learned from this pilot run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for the “real” experiment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in your interface from these results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Difficulties of running the experiment in situ? Any learnings particular to testing it in the wild? Did clickstream &amp; video logging help?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a larger study appropriate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based on the results?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good ideas?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issues / advantages of running the experiment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situ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2" name="Shape 5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3" name="Google Shape;5523;g2bab5935ea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4" name="Google Shape;5524;g2bab5935ea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5" name="Shape 5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6" name="Google Shape;5726;g269bfc43441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7" name="Google Shape;5727;g269bfc43441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learned from this pilot run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for the “real” experiment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in your interface from these results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Difficulties of running the experiment in situ? Any learnings particular to testing it in the wild? Did clickstream &amp; video logging help?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a larger study appropriate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based on the results?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good ideas?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issues / advantages of running the experiment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situ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3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269bfc43441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269bfc43441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8" name="Shape 5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9" name="Google Shape;5739;g2bb17af6f8d_0_42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0" name="Google Shape;5740;g2bb17af6f8d_0_42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learned from this pilot run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for the “real” experiment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in your interface from these results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Difficulties of running the experiment in situ? Any learnings particular to testing it in the wild? Did clickstream &amp; video logging help?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a larger study appropriate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based on the results?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good ideas?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issues / advantages of running the experiment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situ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4" name="Shape 5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5" name="Google Shape;5745;g269bfc43441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6" name="Google Shape;5746;g269bfc43441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learned from this pilot run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for the “real” experiment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in your interface from these results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Difficulties of running the experiment in situ? Any learnings particular to testing it in the wild? Did clickstream &amp; video logging help?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a larger study appropriate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based on the results?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good ideas?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issues / advantages of running the experiment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situ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0" name="Shape 5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1" name="Google Shape;5751;g269bfc43441_5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2" name="Google Shape;5752;g269bfc43441_5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learned from this pilot run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for the “real” experiment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in your interface from these results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Difficulties of running the experiment in situ? Any learnings particular to testing it in the wild? Did clickstream &amp; video logging help?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a larger study appropriate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based on the results?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good ideas?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issues / advantages of running the experiment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situ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9" name="Shape 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0" name="Google Shape;5760;g2bb17af6f8d_0_42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1" name="Google Shape;5761;g2bb17af6f8d_0_42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learned from this pilot run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for the “real” experiment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in your interface from these results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Difficulties of running the experiment in situ? Any learnings particular to testing it in the wild? Did clickstream &amp; video logging help?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a larger study appropriate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based on the results?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good ideas?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issues / advantages of running the experiment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situ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9" name="Shape 5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0" name="Google Shape;5770;g2bb17af6f8d_0_42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1" name="Google Shape;5771;g2bb17af6f8d_0_42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learned from this pilot run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for the “real” experiment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in your interface from these results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Difficulties of running the experiment in situ? Any learnings particular to testing it in the wild? Did clickstream &amp; video logging help?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a larger study appropriate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based on the results?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good ideas?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issues / advantages of running the experiment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situ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6" name="Shape 5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7" name="Google Shape;5777;g269bfc43441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8" name="Google Shape;5778;g269bfc43441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FOLLOW-ALONG: </a:t>
            </a: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 see when they’d naturally pull out our app to gift a song and to fully test our location-based surprise gifting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learned from this pilot run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for the “real” experiment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you might change in your interface from these results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Difficulties of running the experiment in situ? Any learnings particular to testing it in the wild? Did clickstream &amp; video logging help?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a larger study appropriate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based on the results?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are recommendations for design changes good ideas?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issues / advantages of running the experiment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situ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6" name="Shape 5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7" name="Google Shape;5787;g2bab5935ea6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8" name="Google Shape;5788;g2bab5935ea6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2" name="Google Shape;5792;g2bab5935ea6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3" name="Google Shape;5793;g2bab5935ea6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1" name="Shape 5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" name="Google Shape;5532;g2bab5935ea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3" name="Google Shape;5533;g2bab5935ea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6" name="Shape 5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7" name="Google Shape;5797;g269ca7a41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8" name="Google Shape;5798;g269ca7a41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6" name="Shape 5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Google Shape;5537;g269ca7a419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8" name="Google Shape;5538;g269ca7a419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3" name="Shape 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4" name="Google Shape;5544;g2bab5935ea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5" name="Google Shape;5545;g2bab5935ea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9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g2bab5935ea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1" name="Google Shape;5551;g2bab5935ea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5" name="Shape 5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6" name="Google Shape;5556;g2bab5935ea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7" name="Google Shape;5557;g2bab5935ea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5" name="Shape 5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6" name="Google Shape;5566;g2bab5935ea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7" name="Google Shape;5567;g2bab5935ea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clear what the system is for?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___ valid reasons for running an experiment?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6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102" name="Google Shape;102;p26"/>
            <p:cNvSpPr/>
            <p:nvPr/>
          </p:nvSpPr>
          <p:spPr>
            <a:xfrm>
              <a:off x="6168950" y="2174400"/>
              <a:ext cx="1202125" cy="511575"/>
            </a:xfrm>
            <a:custGeom>
              <a:rect b="b" l="l" r="r" t="t"/>
              <a:pathLst>
                <a:path extrusionOk="0" h="20463" w="48085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6"/>
            <p:cNvSpPr/>
            <p:nvPr/>
          </p:nvSpPr>
          <p:spPr>
            <a:xfrm>
              <a:off x="6161650" y="2657000"/>
              <a:ext cx="1216725" cy="2478750"/>
            </a:xfrm>
            <a:custGeom>
              <a:rect b="b" l="l" r="r" t="t"/>
              <a:pathLst>
                <a:path extrusionOk="0" h="99150" w="48669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6"/>
            <p:cNvSpPr/>
            <p:nvPr/>
          </p:nvSpPr>
          <p:spPr>
            <a:xfrm>
              <a:off x="6159600" y="649725"/>
              <a:ext cx="1189525" cy="2002325"/>
            </a:xfrm>
            <a:custGeom>
              <a:rect b="b" l="l" r="r" t="t"/>
              <a:pathLst>
                <a:path extrusionOk="0" h="80093" w="47581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6"/>
            <p:cNvSpPr/>
            <p:nvPr/>
          </p:nvSpPr>
          <p:spPr>
            <a:xfrm>
              <a:off x="339600" y="2657000"/>
              <a:ext cx="5812125" cy="871000"/>
            </a:xfrm>
            <a:custGeom>
              <a:rect b="b" l="l" r="r" t="t"/>
              <a:pathLst>
                <a:path extrusionOk="0" h="34840" w="232485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6"/>
            <p:cNvSpPr/>
            <p:nvPr/>
          </p:nvSpPr>
          <p:spPr>
            <a:xfrm>
              <a:off x="4330150" y="2657000"/>
              <a:ext cx="1833875" cy="2012250"/>
            </a:xfrm>
            <a:custGeom>
              <a:rect b="b" l="l" r="r" t="t"/>
              <a:pathLst>
                <a:path extrusionOk="0" h="80490" w="73355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6"/>
            <p:cNvSpPr/>
            <p:nvPr/>
          </p:nvSpPr>
          <p:spPr>
            <a:xfrm>
              <a:off x="3715075" y="659400"/>
              <a:ext cx="2399800" cy="1996450"/>
            </a:xfrm>
            <a:custGeom>
              <a:rect b="b" l="l" r="r" t="t"/>
              <a:pathLst>
                <a:path extrusionOk="0" h="79858" w="95992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6"/>
            <p:cNvSpPr/>
            <p:nvPr/>
          </p:nvSpPr>
          <p:spPr>
            <a:xfrm>
              <a:off x="1401575" y="660850"/>
              <a:ext cx="4757175" cy="1989150"/>
            </a:xfrm>
            <a:custGeom>
              <a:rect b="b" l="l" r="r" t="t"/>
              <a:pathLst>
                <a:path extrusionOk="0" h="79566" w="190287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6"/>
            <p:cNvSpPr/>
            <p:nvPr/>
          </p:nvSpPr>
          <p:spPr>
            <a:xfrm>
              <a:off x="6158725" y="654700"/>
              <a:ext cx="360075" cy="1995300"/>
            </a:xfrm>
            <a:custGeom>
              <a:rect b="b" l="l" r="r" t="t"/>
              <a:pathLst>
                <a:path extrusionOk="0" h="79812" w="14403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6"/>
            <p:cNvSpPr/>
            <p:nvPr/>
          </p:nvSpPr>
          <p:spPr>
            <a:xfrm>
              <a:off x="6154750" y="2075550"/>
              <a:ext cx="1190875" cy="574600"/>
            </a:xfrm>
            <a:custGeom>
              <a:rect b="b" l="l" r="r" t="t"/>
              <a:pathLst>
                <a:path extrusionOk="0" h="22984" w="47635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6"/>
            <p:cNvSpPr/>
            <p:nvPr/>
          </p:nvSpPr>
          <p:spPr>
            <a:xfrm>
              <a:off x="6158725" y="2649975"/>
              <a:ext cx="1219650" cy="2485775"/>
            </a:xfrm>
            <a:custGeom>
              <a:rect b="b" l="l" r="r" t="t"/>
              <a:pathLst>
                <a:path extrusionOk="0" h="99431" w="48786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6"/>
            <p:cNvSpPr/>
            <p:nvPr/>
          </p:nvSpPr>
          <p:spPr>
            <a:xfrm>
              <a:off x="3817450" y="2649975"/>
              <a:ext cx="2341300" cy="2032450"/>
            </a:xfrm>
            <a:custGeom>
              <a:rect b="b" l="l" r="r" t="t"/>
              <a:pathLst>
                <a:path extrusionOk="0" h="81298" w="93652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6"/>
            <p:cNvSpPr/>
            <p:nvPr/>
          </p:nvSpPr>
          <p:spPr>
            <a:xfrm>
              <a:off x="5327200" y="2649975"/>
              <a:ext cx="831550" cy="2026300"/>
            </a:xfrm>
            <a:custGeom>
              <a:rect b="b" l="l" r="r" t="t"/>
              <a:pathLst>
                <a:path extrusionOk="0" h="81052" w="33262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6"/>
            <p:cNvSpPr/>
            <p:nvPr/>
          </p:nvSpPr>
          <p:spPr>
            <a:xfrm>
              <a:off x="4619125" y="651775"/>
              <a:ext cx="1539625" cy="1998225"/>
            </a:xfrm>
            <a:custGeom>
              <a:rect b="b" l="l" r="r" t="t"/>
              <a:pathLst>
                <a:path extrusionOk="0" h="79929" w="61585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6"/>
            <p:cNvSpPr/>
            <p:nvPr/>
          </p:nvSpPr>
          <p:spPr>
            <a:xfrm>
              <a:off x="5497425" y="655575"/>
              <a:ext cx="661325" cy="1994425"/>
            </a:xfrm>
            <a:custGeom>
              <a:rect b="b" l="l" r="r" t="t"/>
              <a:pathLst>
                <a:path extrusionOk="0" h="79777" w="26453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6"/>
            <p:cNvSpPr/>
            <p:nvPr/>
          </p:nvSpPr>
          <p:spPr>
            <a:xfrm>
              <a:off x="238125" y="2419225"/>
              <a:ext cx="5920625" cy="420300"/>
            </a:xfrm>
            <a:custGeom>
              <a:rect b="b" l="l" r="r" t="t"/>
              <a:pathLst>
                <a:path extrusionOk="0" h="16812" w="236825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6"/>
            <p:cNvSpPr/>
            <p:nvPr/>
          </p:nvSpPr>
          <p:spPr>
            <a:xfrm>
              <a:off x="632950" y="577800"/>
              <a:ext cx="6431025" cy="2098225"/>
            </a:xfrm>
            <a:custGeom>
              <a:rect b="b" l="l" r="r" t="t"/>
              <a:pathLst>
                <a:path extrusionOk="0" h="83929" w="257241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6"/>
            <p:cNvSpPr/>
            <p:nvPr/>
          </p:nvSpPr>
          <p:spPr>
            <a:xfrm>
              <a:off x="2229875" y="2618975"/>
              <a:ext cx="4471700" cy="2377850"/>
            </a:xfrm>
            <a:custGeom>
              <a:rect b="b" l="l" r="r" t="t"/>
              <a:pathLst>
                <a:path extrusionOk="0" h="95114" w="178868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4725575" y="2649975"/>
              <a:ext cx="1433175" cy="2154100"/>
            </a:xfrm>
            <a:custGeom>
              <a:rect b="b" l="l" r="r" t="t"/>
              <a:pathLst>
                <a:path extrusionOk="0" h="86164" w="57327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5269600" y="2975275"/>
              <a:ext cx="38550" cy="28625"/>
            </a:xfrm>
            <a:custGeom>
              <a:rect b="b" l="l" r="r" t="t"/>
              <a:pathLst>
                <a:path extrusionOk="0" h="1145" w="1542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5328100" y="29762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5330525" y="2921400"/>
              <a:ext cx="30350" cy="28850"/>
            </a:xfrm>
            <a:custGeom>
              <a:rect b="b" l="l" r="r" t="t"/>
              <a:pathLst>
                <a:path extrusionOk="0" h="1154" w="1214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6"/>
            <p:cNvSpPr/>
            <p:nvPr/>
          </p:nvSpPr>
          <p:spPr>
            <a:xfrm>
              <a:off x="5270775" y="2920475"/>
              <a:ext cx="38525" cy="28725"/>
            </a:xfrm>
            <a:custGeom>
              <a:rect b="b" l="l" r="r" t="t"/>
              <a:pathLst>
                <a:path extrusionOk="0" h="1149" w="1541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6"/>
            <p:cNvSpPr/>
            <p:nvPr/>
          </p:nvSpPr>
          <p:spPr>
            <a:xfrm>
              <a:off x="5267850" y="3017800"/>
              <a:ext cx="36925" cy="31600"/>
            </a:xfrm>
            <a:custGeom>
              <a:rect b="b" l="l" r="r" t="t"/>
              <a:pathLst>
                <a:path extrusionOk="0" h="1264" w="1477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5326325" y="30189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6"/>
            <p:cNvSpPr/>
            <p:nvPr/>
          </p:nvSpPr>
          <p:spPr>
            <a:xfrm>
              <a:off x="5369325" y="2977925"/>
              <a:ext cx="38400" cy="31725"/>
            </a:xfrm>
            <a:custGeom>
              <a:rect b="b" l="l" r="r" t="t"/>
              <a:pathLst>
                <a:path extrusionOk="0" h="1269" w="1536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6"/>
            <p:cNvSpPr/>
            <p:nvPr/>
          </p:nvSpPr>
          <p:spPr>
            <a:xfrm>
              <a:off x="5370450" y="29186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5329225" y="2875775"/>
              <a:ext cx="36900" cy="31725"/>
            </a:xfrm>
            <a:custGeom>
              <a:rect b="b" l="l" r="r" t="t"/>
              <a:pathLst>
                <a:path extrusionOk="0" h="1269" w="1476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5269300" y="2874675"/>
              <a:ext cx="38400" cy="31700"/>
            </a:xfrm>
            <a:custGeom>
              <a:rect b="b" l="l" r="r" t="t"/>
              <a:pathLst>
                <a:path extrusionOk="0" h="1268" w="1536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5226300" y="2915700"/>
              <a:ext cx="38650" cy="31650"/>
            </a:xfrm>
            <a:custGeom>
              <a:rect b="b" l="l" r="r" t="t"/>
              <a:pathLst>
                <a:path extrusionOk="0" h="1266" w="1546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5226600" y="2975000"/>
              <a:ext cx="36925" cy="31525"/>
            </a:xfrm>
            <a:custGeom>
              <a:rect b="b" l="l" r="r" t="t"/>
              <a:pathLst>
                <a:path extrusionOk="0" h="1261" w="1477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5223975" y="303525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5306750" y="30709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5389225" y="3038750"/>
              <a:ext cx="16900" cy="15950"/>
            </a:xfrm>
            <a:custGeom>
              <a:rect b="b" l="l" r="r" t="t"/>
              <a:pathLst>
                <a:path extrusionOk="0" h="638" w="676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5425775" y="2957650"/>
              <a:ext cx="16125" cy="15250"/>
            </a:xfrm>
            <a:custGeom>
              <a:rect b="b" l="l" r="r" t="t"/>
              <a:pathLst>
                <a:path extrusionOk="0" h="610" w="645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5393300" y="2874250"/>
              <a:ext cx="16700" cy="15800"/>
            </a:xfrm>
            <a:custGeom>
              <a:rect b="b" l="l" r="r" t="t"/>
              <a:pathLst>
                <a:path extrusionOk="0" h="632" w="668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5308775" y="2838325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5228050" y="2870825"/>
              <a:ext cx="16700" cy="15775"/>
            </a:xfrm>
            <a:custGeom>
              <a:rect b="b" l="l" r="r" t="t"/>
              <a:pathLst>
                <a:path extrusionOk="0" h="631" w="668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5192175" y="2952400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5240925" y="3092775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5359425" y="3095025"/>
              <a:ext cx="28650" cy="23875"/>
            </a:xfrm>
            <a:custGeom>
              <a:rect b="b" l="l" r="r" t="t"/>
              <a:pathLst>
                <a:path extrusionOk="0" h="955" w="1146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5445375" y="3012975"/>
              <a:ext cx="28650" cy="23825"/>
            </a:xfrm>
            <a:custGeom>
              <a:rect b="b" l="l" r="r" t="t"/>
              <a:pathLst>
                <a:path extrusionOk="0" h="953" w="1146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5447750" y="2894400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5365275" y="2808700"/>
              <a:ext cx="27775" cy="23850"/>
            </a:xfrm>
            <a:custGeom>
              <a:rect b="b" l="l" r="r" t="t"/>
              <a:pathLst>
                <a:path extrusionOk="0" h="954" w="1111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5245900" y="2806225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5159950" y="2888500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5158450" y="3007125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5171325" y="3092925"/>
              <a:ext cx="10550" cy="8075"/>
            </a:xfrm>
            <a:custGeom>
              <a:rect b="b" l="l" r="r" t="t"/>
              <a:pathLst>
                <a:path extrusionOk="0" h="323" w="422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5308875" y="3152700"/>
              <a:ext cx="9300" cy="7850"/>
            </a:xfrm>
            <a:custGeom>
              <a:rect b="b" l="l" r="r" t="t"/>
              <a:pathLst>
                <a:path extrusionOk="0" h="314" w="372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447425" y="309852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5506500" y="2962625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5453550" y="2824475"/>
              <a:ext cx="8225" cy="7925"/>
            </a:xfrm>
            <a:custGeom>
              <a:rect b="b" l="l" r="r" t="t"/>
              <a:pathLst>
                <a:path extrusionOk="0" h="317" w="329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5315600" y="2764900"/>
              <a:ext cx="9300" cy="8050"/>
            </a:xfrm>
            <a:custGeom>
              <a:rect b="b" l="l" r="r" t="t"/>
              <a:pathLst>
                <a:path extrusionOk="0" h="322" w="372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5177750" y="281887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118675" y="2954725"/>
              <a:ext cx="9100" cy="7925"/>
            </a:xfrm>
            <a:custGeom>
              <a:rect b="b" l="l" r="r" t="t"/>
              <a:pathLst>
                <a:path extrusionOk="0" h="317" w="364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214325" y="3167850"/>
              <a:ext cx="18275" cy="15775"/>
            </a:xfrm>
            <a:custGeom>
              <a:rect b="b" l="l" r="r" t="t"/>
              <a:pathLst>
                <a:path extrusionOk="0" h="631" w="731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5392500" y="3171450"/>
              <a:ext cx="18975" cy="15875"/>
            </a:xfrm>
            <a:custGeom>
              <a:rect b="b" l="l" r="r" t="t"/>
              <a:pathLst>
                <a:path extrusionOk="0" h="635" w="759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5521425" y="30481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5525075" y="2870200"/>
              <a:ext cx="18600" cy="15825"/>
            </a:xfrm>
            <a:custGeom>
              <a:rect b="b" l="l" r="r" t="t"/>
              <a:pathLst>
                <a:path extrusionOk="0" h="633" w="744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5401375" y="27416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5222500" y="273797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5091225" y="2861000"/>
              <a:ext cx="20750" cy="16050"/>
            </a:xfrm>
            <a:custGeom>
              <a:rect b="b" l="l" r="r" t="t"/>
              <a:pathLst>
                <a:path extrusionOk="0" h="642" w="83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5090300" y="3039350"/>
              <a:ext cx="18625" cy="15850"/>
            </a:xfrm>
            <a:custGeom>
              <a:rect b="b" l="l" r="r" t="t"/>
              <a:pathLst>
                <a:path extrusionOk="0" h="634" w="745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5116050" y="314675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5307325" y="3230050"/>
              <a:ext cx="9375" cy="8125"/>
            </a:xfrm>
            <a:custGeom>
              <a:rect b="b" l="l" r="r" t="t"/>
              <a:pathLst>
                <a:path extrusionOk="0" h="325" w="375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5501225" y="3154575"/>
              <a:ext cx="9850" cy="7700"/>
            </a:xfrm>
            <a:custGeom>
              <a:rect b="b" l="l" r="r" t="t"/>
              <a:pathLst>
                <a:path extrusionOk="0" h="308" w="394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5584300" y="2964200"/>
              <a:ext cx="9375" cy="8100"/>
            </a:xfrm>
            <a:custGeom>
              <a:rect b="b" l="l" r="r" t="t"/>
              <a:pathLst>
                <a:path extrusionOk="0" h="324" w="375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5509725" y="277087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5317350" y="2687400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5123950" y="2762725"/>
              <a:ext cx="9950" cy="8175"/>
            </a:xfrm>
            <a:custGeom>
              <a:rect b="b" l="l" r="r" t="t"/>
              <a:pathLst>
                <a:path extrusionOk="0" h="327" w="398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040375" y="295327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6010450" y="1743275"/>
              <a:ext cx="31600" cy="28650"/>
            </a:xfrm>
            <a:custGeom>
              <a:rect b="b" l="l" r="r" t="t"/>
              <a:pathLst>
                <a:path extrusionOk="0" h="1146" w="1264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6065425" y="174450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6066600" y="168955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6011600" y="1688425"/>
              <a:ext cx="31625" cy="28550"/>
            </a:xfrm>
            <a:custGeom>
              <a:rect b="b" l="l" r="r" t="t"/>
              <a:pathLst>
                <a:path extrusionOk="0" h="1142" w="1265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6005175" y="1785900"/>
              <a:ext cx="37150" cy="31700"/>
            </a:xfrm>
            <a:custGeom>
              <a:rect b="b" l="l" r="r" t="t"/>
              <a:pathLst>
                <a:path extrusionOk="0" h="1268" w="1486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6063650" y="17870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6107825" y="1746075"/>
              <a:ext cx="41200" cy="31850"/>
            </a:xfrm>
            <a:custGeom>
              <a:rect b="b" l="l" r="r" t="t"/>
              <a:pathLst>
                <a:path extrusionOk="0" h="1274" w="1648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6107775" y="16867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6066600" y="1643950"/>
              <a:ext cx="38375" cy="31675"/>
            </a:xfrm>
            <a:custGeom>
              <a:rect b="b" l="l" r="r" t="t"/>
              <a:pathLst>
                <a:path extrusionOk="0" h="1267" w="1535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6006925" y="16427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963875" y="1683800"/>
              <a:ext cx="38400" cy="31650"/>
            </a:xfrm>
            <a:custGeom>
              <a:rect b="b" l="l" r="r" t="t"/>
              <a:pathLst>
                <a:path extrusionOk="0" h="1266" w="1536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963925" y="1743100"/>
              <a:ext cx="37200" cy="31625"/>
            </a:xfrm>
            <a:custGeom>
              <a:rect b="b" l="l" r="r" t="t"/>
              <a:pathLst>
                <a:path extrusionOk="0" h="1265" w="1488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961300" y="1803350"/>
              <a:ext cx="16900" cy="15800"/>
            </a:xfrm>
            <a:custGeom>
              <a:rect b="b" l="l" r="r" t="t"/>
              <a:pathLst>
                <a:path extrusionOk="0" h="632" w="676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044075" y="18390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6124800" y="1806775"/>
              <a:ext cx="21075" cy="15925"/>
            </a:xfrm>
            <a:custGeom>
              <a:rect b="b" l="l" r="r" t="t"/>
              <a:pathLst>
                <a:path extrusionOk="0" h="637" w="843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6160775" y="1725250"/>
              <a:ext cx="18450" cy="15750"/>
            </a:xfrm>
            <a:custGeom>
              <a:rect b="b" l="l" r="r" t="t"/>
              <a:pathLst>
                <a:path extrusionOk="0" h="630" w="738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6130650" y="164220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6046125" y="1606425"/>
              <a:ext cx="18750" cy="16000"/>
            </a:xfrm>
            <a:custGeom>
              <a:rect b="b" l="l" r="r" t="t"/>
              <a:pathLst>
                <a:path extrusionOk="0" h="640" w="75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5963050" y="1638925"/>
              <a:ext cx="21000" cy="15800"/>
            </a:xfrm>
            <a:custGeom>
              <a:rect b="b" l="l" r="r" t="t"/>
              <a:pathLst>
                <a:path extrusionOk="0" h="632" w="84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929500" y="1720500"/>
              <a:ext cx="18675" cy="15825"/>
            </a:xfrm>
            <a:custGeom>
              <a:rect b="b" l="l" r="r" t="t"/>
              <a:pathLst>
                <a:path extrusionOk="0" h="633" w="747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978275" y="1860875"/>
              <a:ext cx="27750" cy="23825"/>
            </a:xfrm>
            <a:custGeom>
              <a:rect b="b" l="l" r="r" t="t"/>
              <a:pathLst>
                <a:path extrusionOk="0" h="953" w="111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6096775" y="186330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6182700" y="1781175"/>
              <a:ext cx="28950" cy="23700"/>
            </a:xfrm>
            <a:custGeom>
              <a:rect b="b" l="l" r="r" t="t"/>
              <a:pathLst>
                <a:path extrusionOk="0" h="948" w="1158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6185125" y="1662550"/>
              <a:ext cx="27725" cy="23700"/>
            </a:xfrm>
            <a:custGeom>
              <a:rect b="b" l="l" r="r" t="t"/>
              <a:pathLst>
                <a:path extrusionOk="0" h="948" w="1109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6102650" y="1576800"/>
              <a:ext cx="27725" cy="23850"/>
            </a:xfrm>
            <a:custGeom>
              <a:rect b="b" l="l" r="r" t="t"/>
              <a:pathLst>
                <a:path extrusionOk="0" h="954" w="1109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5983250" y="1574325"/>
              <a:ext cx="28600" cy="23850"/>
            </a:xfrm>
            <a:custGeom>
              <a:rect b="b" l="l" r="r" t="t"/>
              <a:pathLst>
                <a:path extrusionOk="0" h="954" w="1144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5897325" y="1656650"/>
              <a:ext cx="28025" cy="23675"/>
            </a:xfrm>
            <a:custGeom>
              <a:rect b="b" l="l" r="r" t="t"/>
              <a:pathLst>
                <a:path extrusionOk="0" h="947" w="1121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5895775" y="1775225"/>
              <a:ext cx="27800" cy="23750"/>
            </a:xfrm>
            <a:custGeom>
              <a:rect b="b" l="l" r="r" t="t"/>
              <a:pathLst>
                <a:path extrusionOk="0" h="950" w="1112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5909525" y="186102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046425" y="1920575"/>
              <a:ext cx="9300" cy="7900"/>
            </a:xfrm>
            <a:custGeom>
              <a:rect b="b" l="l" r="r" t="t"/>
              <a:pathLst>
                <a:path extrusionOk="0" h="316" w="372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183875" y="1866725"/>
              <a:ext cx="10550" cy="7850"/>
            </a:xfrm>
            <a:custGeom>
              <a:rect b="b" l="l" r="r" t="t"/>
              <a:pathLst>
                <a:path extrusionOk="0" h="314" w="422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243825" y="173082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189600" y="1592700"/>
              <a:ext cx="9500" cy="7825"/>
            </a:xfrm>
            <a:custGeom>
              <a:rect b="b" l="l" r="r" t="t"/>
              <a:pathLst>
                <a:path extrusionOk="0" h="313" w="38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054300" y="1533150"/>
              <a:ext cx="7925" cy="7700"/>
            </a:xfrm>
            <a:custGeom>
              <a:rect b="b" l="l" r="r" t="t"/>
              <a:pathLst>
                <a:path extrusionOk="0" h="308" w="317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5915100" y="1586900"/>
              <a:ext cx="9600" cy="7725"/>
            </a:xfrm>
            <a:custGeom>
              <a:rect b="b" l="l" r="r" t="t"/>
              <a:pathLst>
                <a:path extrusionOk="0" h="309" w="384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5855725" y="1722825"/>
              <a:ext cx="9075" cy="7950"/>
            </a:xfrm>
            <a:custGeom>
              <a:rect b="b" l="l" r="r" t="t"/>
              <a:pathLst>
                <a:path extrusionOk="0" h="318" w="363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5951650" y="193592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129925" y="193942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258750" y="1816400"/>
              <a:ext cx="19200" cy="15650"/>
            </a:xfrm>
            <a:custGeom>
              <a:rect b="b" l="l" r="r" t="t"/>
              <a:pathLst>
                <a:path extrusionOk="0" h="626" w="768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262425" y="1638300"/>
              <a:ext cx="18575" cy="15825"/>
            </a:xfrm>
            <a:custGeom>
              <a:rect b="b" l="l" r="r" t="t"/>
              <a:pathLst>
                <a:path extrusionOk="0" h="633" w="743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138700" y="15097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5959850" y="1506050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830700" y="16294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824150" y="1807475"/>
              <a:ext cx="21650" cy="16400"/>
            </a:xfrm>
            <a:custGeom>
              <a:rect b="b" l="l" r="r" t="t"/>
              <a:pathLst>
                <a:path extrusionOk="0" h="656" w="866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5853375" y="1914775"/>
              <a:ext cx="8800" cy="7775"/>
            </a:xfrm>
            <a:custGeom>
              <a:rect b="b" l="l" r="r" t="t"/>
              <a:pathLst>
                <a:path extrusionOk="0" h="311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6044650" y="1998250"/>
              <a:ext cx="9400" cy="8025"/>
            </a:xfrm>
            <a:custGeom>
              <a:rect b="b" l="l" r="r" t="t"/>
              <a:pathLst>
                <a:path extrusionOk="0" h="321" w="376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6238875" y="19226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6321625" y="1732475"/>
              <a:ext cx="9600" cy="7925"/>
            </a:xfrm>
            <a:custGeom>
              <a:rect b="b" l="l" r="r" t="t"/>
              <a:pathLst>
                <a:path extrusionOk="0" h="317" w="384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6246750" y="1538675"/>
              <a:ext cx="10200" cy="8025"/>
            </a:xfrm>
            <a:custGeom>
              <a:rect b="b" l="l" r="r" t="t"/>
              <a:pathLst>
                <a:path extrusionOk="0" h="321" w="408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6054675" y="1455500"/>
              <a:ext cx="9300" cy="7875"/>
            </a:xfrm>
            <a:custGeom>
              <a:rect b="b" l="l" r="r" t="t"/>
              <a:pathLst>
                <a:path extrusionOk="0" h="315" w="372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5860975" y="1530925"/>
              <a:ext cx="10450" cy="8200"/>
            </a:xfrm>
            <a:custGeom>
              <a:rect b="b" l="l" r="r" t="t"/>
              <a:pathLst>
                <a:path extrusionOk="0" h="328" w="418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5777725" y="1721325"/>
              <a:ext cx="9275" cy="7850"/>
            </a:xfrm>
            <a:custGeom>
              <a:rect b="b" l="l" r="r" t="t"/>
              <a:pathLst>
                <a:path extrusionOk="0" h="314" w="371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3704300" y="1710800"/>
              <a:ext cx="37425" cy="29475"/>
            </a:xfrm>
            <a:custGeom>
              <a:rect b="b" l="l" r="r" t="t"/>
              <a:pathLst>
                <a:path extrusionOk="0" h="1179" w="1497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3761675" y="1711700"/>
              <a:ext cx="38550" cy="28900"/>
            </a:xfrm>
            <a:custGeom>
              <a:rect b="b" l="l" r="r" t="t"/>
              <a:pathLst>
                <a:path extrusionOk="0" h="1156" w="1542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3767525" y="16569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3710975" y="1655925"/>
              <a:ext cx="31925" cy="28650"/>
            </a:xfrm>
            <a:custGeom>
              <a:rect b="b" l="l" r="r" t="t"/>
              <a:pathLst>
                <a:path extrusionOk="0" h="1146" w="1277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3703325" y="1753400"/>
              <a:ext cx="38675" cy="31650"/>
            </a:xfrm>
            <a:custGeom>
              <a:rect b="b" l="l" r="r" t="t"/>
              <a:pathLst>
                <a:path extrusionOk="0" h="1266" w="1547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3763275" y="1754550"/>
              <a:ext cx="38100" cy="31700"/>
            </a:xfrm>
            <a:custGeom>
              <a:rect b="b" l="l" r="r" t="t"/>
              <a:pathLst>
                <a:path extrusionOk="0" h="1268" w="1524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3806050" y="1713575"/>
              <a:ext cx="38375" cy="31650"/>
            </a:xfrm>
            <a:custGeom>
              <a:rect b="b" l="l" r="r" t="t"/>
              <a:pathLst>
                <a:path extrusionOk="0" h="1266" w="1535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807200" y="1654275"/>
              <a:ext cx="37175" cy="31625"/>
            </a:xfrm>
            <a:custGeom>
              <a:rect b="b" l="l" r="r" t="t"/>
              <a:pathLst>
                <a:path extrusionOk="0" h="1265" w="1487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3766225" y="1611400"/>
              <a:ext cx="36925" cy="31725"/>
            </a:xfrm>
            <a:custGeom>
              <a:rect b="b" l="l" r="r" t="t"/>
              <a:pathLst>
                <a:path extrusionOk="0" h="1269" w="1477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3706275" y="1610125"/>
              <a:ext cx="37200" cy="31725"/>
            </a:xfrm>
            <a:custGeom>
              <a:rect b="b" l="l" r="r" t="t"/>
              <a:pathLst>
                <a:path extrusionOk="0" h="1269" w="1488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3663300" y="1651275"/>
              <a:ext cx="38350" cy="31525"/>
            </a:xfrm>
            <a:custGeom>
              <a:rect b="b" l="l" r="r" t="t"/>
              <a:pathLst>
                <a:path extrusionOk="0" h="1261" w="1534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3663600" y="1710650"/>
              <a:ext cx="36925" cy="31500"/>
            </a:xfrm>
            <a:custGeom>
              <a:rect b="b" l="l" r="r" t="t"/>
              <a:pathLst>
                <a:path extrusionOk="0" h="1260" w="1477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3658300" y="1770875"/>
              <a:ext cx="19950" cy="15750"/>
            </a:xfrm>
            <a:custGeom>
              <a:rect b="b" l="l" r="r" t="t"/>
              <a:pathLst>
                <a:path extrusionOk="0" h="630" w="798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3743450" y="1806475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3826225" y="1774375"/>
              <a:ext cx="17275" cy="15675"/>
            </a:xfrm>
            <a:custGeom>
              <a:rect b="b" l="l" r="r" t="t"/>
              <a:pathLst>
                <a:path extrusionOk="0" h="627" w="691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3860150" y="1692625"/>
              <a:ext cx="18650" cy="15900"/>
            </a:xfrm>
            <a:custGeom>
              <a:rect b="b" l="l" r="r" t="t"/>
              <a:pathLst>
                <a:path extrusionOk="0" h="636" w="746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3830325" y="1609750"/>
              <a:ext cx="16675" cy="15925"/>
            </a:xfrm>
            <a:custGeom>
              <a:rect b="b" l="l" r="r" t="t"/>
              <a:pathLst>
                <a:path extrusionOk="0" h="637" w="667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3745800" y="1573950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3662425" y="1606350"/>
              <a:ext cx="21100" cy="15900"/>
            </a:xfrm>
            <a:custGeom>
              <a:rect b="b" l="l" r="r" t="t"/>
              <a:pathLst>
                <a:path extrusionOk="0" h="636" w="844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3625950" y="1687975"/>
              <a:ext cx="22200" cy="15900"/>
            </a:xfrm>
            <a:custGeom>
              <a:rect b="b" l="l" r="r" t="t"/>
              <a:pathLst>
                <a:path extrusionOk="0" h="636" w="888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3676825" y="1828325"/>
              <a:ext cx="28925" cy="23750"/>
            </a:xfrm>
            <a:custGeom>
              <a:rect b="b" l="l" r="r" t="t"/>
              <a:pathLst>
                <a:path extrusionOk="0" h="950" w="1157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3796175" y="1830675"/>
              <a:ext cx="28900" cy="23975"/>
            </a:xfrm>
            <a:custGeom>
              <a:rect b="b" l="l" r="r" t="t"/>
              <a:pathLst>
                <a:path extrusionOk="0" h="959" w="1156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882375" y="1748625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3884750" y="1629775"/>
              <a:ext cx="27775" cy="23725"/>
            </a:xfrm>
            <a:custGeom>
              <a:rect b="b" l="l" r="r" t="t"/>
              <a:pathLst>
                <a:path extrusionOk="0" h="949" w="1111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3802300" y="1544200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3682900" y="154185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3596700" y="1624125"/>
              <a:ext cx="28900" cy="23800"/>
            </a:xfrm>
            <a:custGeom>
              <a:rect b="b" l="l" r="r" t="t"/>
              <a:pathLst>
                <a:path extrusionOk="0" h="952" w="1156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3590525" y="1742800"/>
              <a:ext cx="31875" cy="24125"/>
            </a:xfrm>
            <a:custGeom>
              <a:rect b="b" l="l" r="r" t="t"/>
              <a:pathLst>
                <a:path extrusionOk="0" h="965" w="1275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3608900" y="1828475"/>
              <a:ext cx="10300" cy="8075"/>
            </a:xfrm>
            <a:custGeom>
              <a:rect b="b" l="l" r="r" t="t"/>
              <a:pathLst>
                <a:path extrusionOk="0" h="323" w="412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745800" y="1888100"/>
              <a:ext cx="9375" cy="7900"/>
            </a:xfrm>
            <a:custGeom>
              <a:rect b="b" l="l" r="r" t="t"/>
              <a:pathLst>
                <a:path extrusionOk="0" h="316" w="375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884425" y="1834050"/>
              <a:ext cx="8500" cy="8000"/>
            </a:xfrm>
            <a:custGeom>
              <a:rect b="b" l="l" r="r" t="t"/>
              <a:pathLst>
                <a:path extrusionOk="0" h="320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3943300" y="1698250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3889975" y="156000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3752600" y="1500525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3614750" y="1554325"/>
              <a:ext cx="10225" cy="8175"/>
            </a:xfrm>
            <a:custGeom>
              <a:rect b="b" l="l" r="r" t="t"/>
              <a:pathLst>
                <a:path extrusionOk="0" h="327" w="409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3555175" y="1690375"/>
              <a:ext cx="9300" cy="7800"/>
            </a:xfrm>
            <a:custGeom>
              <a:rect b="b" l="l" r="r" t="t"/>
              <a:pathLst>
                <a:path extrusionOk="0" h="312" w="372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650575" y="1903475"/>
              <a:ext cx="18900" cy="15650"/>
            </a:xfrm>
            <a:custGeom>
              <a:rect b="b" l="l" r="r" t="t"/>
              <a:pathLst>
                <a:path extrusionOk="0" h="626" w="756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829300" y="1906950"/>
              <a:ext cx="19175" cy="15875"/>
            </a:xfrm>
            <a:custGeom>
              <a:rect b="b" l="l" r="r" t="t"/>
              <a:pathLst>
                <a:path extrusionOk="0" h="635" w="767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3958425" y="1783675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962050" y="1605725"/>
              <a:ext cx="18625" cy="15825"/>
            </a:xfrm>
            <a:custGeom>
              <a:rect b="b" l="l" r="r" t="t"/>
              <a:pathLst>
                <a:path extrusionOk="0" h="633" w="745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3838800" y="1477050"/>
              <a:ext cx="17850" cy="15725"/>
            </a:xfrm>
            <a:custGeom>
              <a:rect b="b" l="l" r="r" t="t"/>
              <a:pathLst>
                <a:path extrusionOk="0" h="629" w="714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3659350" y="1473625"/>
              <a:ext cx="18600" cy="15750"/>
            </a:xfrm>
            <a:custGeom>
              <a:rect b="b" l="l" r="r" t="t"/>
              <a:pathLst>
                <a:path extrusionOk="0" h="630" w="744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3530350" y="1596975"/>
              <a:ext cx="19200" cy="15625"/>
            </a:xfrm>
            <a:custGeom>
              <a:rect b="b" l="l" r="r" t="t"/>
              <a:pathLst>
                <a:path extrusionOk="0" h="625" w="768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3527300" y="1774900"/>
              <a:ext cx="18600" cy="15800"/>
            </a:xfrm>
            <a:custGeom>
              <a:rect b="b" l="l" r="r" t="t"/>
              <a:pathLst>
                <a:path extrusionOk="0" h="632" w="744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3551875" y="1882300"/>
              <a:ext cx="10850" cy="7850"/>
            </a:xfrm>
            <a:custGeom>
              <a:rect b="b" l="l" r="r" t="t"/>
              <a:pathLst>
                <a:path extrusionOk="0" h="314" w="434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3744325" y="1965950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937350" y="1890125"/>
              <a:ext cx="10575" cy="7850"/>
            </a:xfrm>
            <a:custGeom>
              <a:rect b="b" l="l" r="r" t="t"/>
              <a:pathLst>
                <a:path extrusionOk="0" h="314" w="423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4022475" y="1699625"/>
              <a:ext cx="9375" cy="8025"/>
            </a:xfrm>
            <a:custGeom>
              <a:rect b="b" l="l" r="r" t="t"/>
              <a:pathLst>
                <a:path extrusionOk="0" h="321" w="375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3946725" y="1506300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3755450" y="1423050"/>
              <a:ext cx="7900" cy="7650"/>
            </a:xfrm>
            <a:custGeom>
              <a:rect b="b" l="l" r="r" t="t"/>
              <a:pathLst>
                <a:path extrusionOk="0" h="306" w="316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3560950" y="14985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3477600" y="1688600"/>
              <a:ext cx="9075" cy="7925"/>
            </a:xfrm>
            <a:custGeom>
              <a:rect b="b" l="l" r="r" t="t"/>
              <a:pathLst>
                <a:path extrusionOk="0" h="317" w="363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4618550" y="4000600"/>
              <a:ext cx="26625" cy="23900"/>
            </a:xfrm>
            <a:custGeom>
              <a:rect b="b" l="l" r="r" t="t"/>
              <a:pathLst>
                <a:path extrusionOk="0" h="956" w="1065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4664450" y="4001400"/>
              <a:ext cx="25475" cy="23975"/>
            </a:xfrm>
            <a:custGeom>
              <a:rect b="b" l="l" r="r" t="t"/>
              <a:pathLst>
                <a:path extrusionOk="0" h="959" w="1019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4665625" y="3954900"/>
              <a:ext cx="31500" cy="24725"/>
            </a:xfrm>
            <a:custGeom>
              <a:rect b="b" l="l" r="r" t="t"/>
              <a:pathLst>
                <a:path extrusionOk="0" h="989" w="126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4619425" y="3954750"/>
              <a:ext cx="26625" cy="23975"/>
            </a:xfrm>
            <a:custGeom>
              <a:rect b="b" l="l" r="r" t="t"/>
              <a:pathLst>
                <a:path extrusionOk="0" h="959" w="1065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4614150" y="4036225"/>
              <a:ext cx="31150" cy="26500"/>
            </a:xfrm>
            <a:custGeom>
              <a:rect b="b" l="l" r="r" t="t"/>
              <a:pathLst>
                <a:path extrusionOk="0" h="1060" w="1246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4663125" y="4036950"/>
              <a:ext cx="32075" cy="26625"/>
            </a:xfrm>
            <a:custGeom>
              <a:rect b="b" l="l" r="r" t="t"/>
              <a:pathLst>
                <a:path extrusionOk="0" h="1065" w="1283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4699850" y="4003000"/>
              <a:ext cx="35000" cy="26575"/>
            </a:xfrm>
            <a:custGeom>
              <a:rect b="b" l="l" r="r" t="t"/>
              <a:pathLst>
                <a:path extrusionOk="0" h="1063" w="140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4699700" y="3953350"/>
              <a:ext cx="31175" cy="26375"/>
            </a:xfrm>
            <a:custGeom>
              <a:rect b="b" l="l" r="r" t="t"/>
              <a:pathLst>
                <a:path extrusionOk="0" h="1055" w="1247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4665500" y="3917500"/>
              <a:ext cx="31150" cy="26475"/>
            </a:xfrm>
            <a:custGeom>
              <a:rect b="b" l="l" r="r" t="t"/>
              <a:pathLst>
                <a:path extrusionOk="0" h="1059" w="1246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4615625" y="3916650"/>
              <a:ext cx="32075" cy="26600"/>
            </a:xfrm>
            <a:custGeom>
              <a:rect b="b" l="l" r="r" t="t"/>
              <a:pathLst>
                <a:path extrusionOk="0" h="1064" w="1283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4579775" y="3950950"/>
              <a:ext cx="32075" cy="26400"/>
            </a:xfrm>
            <a:custGeom>
              <a:rect b="b" l="l" r="r" t="t"/>
              <a:pathLst>
                <a:path extrusionOk="0" h="1056" w="1283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4579925" y="4000400"/>
              <a:ext cx="30875" cy="26350"/>
            </a:xfrm>
            <a:custGeom>
              <a:rect b="b" l="l" r="r" t="t"/>
              <a:pathLst>
                <a:path extrusionOk="0" h="1054" w="1235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4576125" y="4050725"/>
              <a:ext cx="17875" cy="13400"/>
            </a:xfrm>
            <a:custGeom>
              <a:rect b="b" l="l" r="r" t="t"/>
              <a:pathLst>
                <a:path extrusionOk="0" h="536" w="715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4646625" y="4080700"/>
              <a:ext cx="15525" cy="13250"/>
            </a:xfrm>
            <a:custGeom>
              <a:rect b="b" l="l" r="r" t="t"/>
              <a:pathLst>
                <a:path extrusionOk="0" h="530" w="621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4714175" y="4053575"/>
              <a:ext cx="17575" cy="13400"/>
            </a:xfrm>
            <a:custGeom>
              <a:rect b="b" l="l" r="r" t="t"/>
              <a:pathLst>
                <a:path extrusionOk="0" h="536" w="703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4744300" y="3985475"/>
              <a:ext cx="15525" cy="13150"/>
            </a:xfrm>
            <a:custGeom>
              <a:rect b="b" l="l" r="r" t="t"/>
              <a:pathLst>
                <a:path extrusionOk="0" h="526" w="621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4718575" y="3916100"/>
              <a:ext cx="14650" cy="13275"/>
            </a:xfrm>
            <a:custGeom>
              <a:rect b="b" l="l" r="r" t="t"/>
              <a:pathLst>
                <a:path extrusionOk="0" h="531" w="586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4650725" y="3886275"/>
              <a:ext cx="13325" cy="13175"/>
            </a:xfrm>
            <a:custGeom>
              <a:rect b="b" l="l" r="r" t="t"/>
              <a:pathLst>
                <a:path extrusionOk="0" h="527" w="533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4578775" y="3913475"/>
              <a:ext cx="17850" cy="13175"/>
            </a:xfrm>
            <a:custGeom>
              <a:rect b="b" l="l" r="r" t="t"/>
              <a:pathLst>
                <a:path extrusionOk="0" h="527" w="714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4550975" y="3981600"/>
              <a:ext cx="15525" cy="13075"/>
            </a:xfrm>
            <a:custGeom>
              <a:rect b="b" l="l" r="r" t="t"/>
              <a:pathLst>
                <a:path extrusionOk="0" h="523" w="621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4591925" y="4099050"/>
              <a:ext cx="23175" cy="19750"/>
            </a:xfrm>
            <a:custGeom>
              <a:rect b="b" l="l" r="r" t="t"/>
              <a:pathLst>
                <a:path extrusionOk="0" h="790" w="927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4690725" y="4100975"/>
              <a:ext cx="24075" cy="19875"/>
            </a:xfrm>
            <a:custGeom>
              <a:rect b="b" l="l" r="r" t="t"/>
              <a:pathLst>
                <a:path extrusionOk="0" h="795" w="963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4762725" y="4032100"/>
              <a:ext cx="24075" cy="20075"/>
            </a:xfrm>
            <a:custGeom>
              <a:rect b="b" l="l" r="r" t="t"/>
              <a:pathLst>
                <a:path extrusionOk="0" h="803" w="963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4764700" y="3933175"/>
              <a:ext cx="23200" cy="19825"/>
            </a:xfrm>
            <a:custGeom>
              <a:rect b="b" l="l" r="r" t="t"/>
              <a:pathLst>
                <a:path extrusionOk="0" h="793" w="928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4695475" y="3861625"/>
              <a:ext cx="23400" cy="19850"/>
            </a:xfrm>
            <a:custGeom>
              <a:rect b="b" l="l" r="r" t="t"/>
              <a:pathLst>
                <a:path extrusionOk="0" h="794" w="936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596025" y="3859500"/>
              <a:ext cx="24050" cy="19750"/>
            </a:xfrm>
            <a:custGeom>
              <a:rect b="b" l="l" r="r" t="t"/>
              <a:pathLst>
                <a:path extrusionOk="0" h="790" w="962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524025" y="3928050"/>
              <a:ext cx="24050" cy="19800"/>
            </a:xfrm>
            <a:custGeom>
              <a:rect b="b" l="l" r="r" t="t"/>
              <a:pathLst>
                <a:path extrusionOk="0" h="792" w="962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518550" y="4027375"/>
              <a:ext cx="26900" cy="20350"/>
            </a:xfrm>
            <a:custGeom>
              <a:rect b="b" l="l" r="r" t="t"/>
              <a:pathLst>
                <a:path extrusionOk="0" h="814" w="1076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534300" y="4098975"/>
              <a:ext cx="7350" cy="6675"/>
            </a:xfrm>
            <a:custGeom>
              <a:rect b="b" l="l" r="r" t="t"/>
              <a:pathLst>
                <a:path extrusionOk="0" h="267" w="294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648675" y="4148825"/>
              <a:ext cx="7825" cy="6575"/>
            </a:xfrm>
            <a:custGeom>
              <a:rect b="b" l="l" r="r" t="t"/>
              <a:pathLst>
                <a:path extrusionOk="0" h="263" w="313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764475" y="4103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813125" y="3990075"/>
              <a:ext cx="9000" cy="6775"/>
            </a:xfrm>
            <a:custGeom>
              <a:rect b="b" l="l" r="r" t="t"/>
              <a:pathLst>
                <a:path extrusionOk="0" h="271" w="36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768150" y="3874575"/>
              <a:ext cx="8350" cy="6625"/>
            </a:xfrm>
            <a:custGeom>
              <a:rect b="b" l="l" r="r" t="t"/>
              <a:pathLst>
                <a:path extrusionOk="0" h="265" w="334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654225" y="3824550"/>
              <a:ext cx="7925" cy="6750"/>
            </a:xfrm>
            <a:custGeom>
              <a:rect b="b" l="l" r="r" t="t"/>
              <a:pathLst>
                <a:path extrusionOk="0" h="270" w="317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538975" y="3869900"/>
              <a:ext cx="8000" cy="6425"/>
            </a:xfrm>
            <a:custGeom>
              <a:rect b="b" l="l" r="r" t="t"/>
              <a:pathLst>
                <a:path extrusionOk="0" h="257" w="32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489275" y="3983375"/>
              <a:ext cx="7625" cy="6750"/>
            </a:xfrm>
            <a:custGeom>
              <a:rect b="b" l="l" r="r" t="t"/>
              <a:pathLst>
                <a:path extrusionOk="0" h="270" w="305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4568875" y="4161675"/>
              <a:ext cx="16050" cy="13150"/>
            </a:xfrm>
            <a:custGeom>
              <a:rect b="b" l="l" r="r" t="t"/>
              <a:pathLst>
                <a:path extrusionOk="0" h="526" w="642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4717900" y="4164275"/>
              <a:ext cx="16200" cy="13700"/>
            </a:xfrm>
            <a:custGeom>
              <a:rect b="b" l="l" r="r" t="t"/>
              <a:pathLst>
                <a:path extrusionOk="0" h="548" w="648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4826200" y="4061625"/>
              <a:ext cx="16050" cy="13250"/>
            </a:xfrm>
            <a:custGeom>
              <a:rect b="b" l="l" r="r" t="t"/>
              <a:pathLst>
                <a:path extrusionOk="0" h="530" w="642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4829200" y="3912775"/>
              <a:ext cx="15450" cy="13250"/>
            </a:xfrm>
            <a:custGeom>
              <a:rect b="b" l="l" r="r" t="t"/>
              <a:pathLst>
                <a:path extrusionOk="0" h="530" w="618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4725875" y="3805400"/>
              <a:ext cx="16075" cy="13150"/>
            </a:xfrm>
            <a:custGeom>
              <a:rect b="b" l="l" r="r" t="t"/>
              <a:pathLst>
                <a:path extrusionOk="0" h="526" w="643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4576425" y="3802400"/>
              <a:ext cx="16025" cy="13375"/>
            </a:xfrm>
            <a:custGeom>
              <a:rect b="b" l="l" r="r" t="t"/>
              <a:pathLst>
                <a:path extrusionOk="0" h="535" w="641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4468250" y="3905300"/>
              <a:ext cx="16075" cy="13300"/>
            </a:xfrm>
            <a:custGeom>
              <a:rect b="b" l="l" r="r" t="t"/>
              <a:pathLst>
                <a:path extrusionOk="0" h="532" w="643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4465875" y="4053875"/>
              <a:ext cx="17800" cy="13525"/>
            </a:xfrm>
            <a:custGeom>
              <a:rect b="b" l="l" r="r" t="t"/>
              <a:pathLst>
                <a:path extrusionOk="0" h="541" w="712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4486175" y="4143950"/>
              <a:ext cx="8375" cy="6500"/>
            </a:xfrm>
            <a:custGeom>
              <a:rect b="b" l="l" r="r" t="t"/>
              <a:pathLst>
                <a:path extrusionOk="0" h="260" w="335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4647500" y="4213575"/>
              <a:ext cx="7625" cy="6725"/>
            </a:xfrm>
            <a:custGeom>
              <a:rect b="b" l="l" r="r" t="t"/>
              <a:pathLst>
                <a:path extrusionOk="0" h="269" w="305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4809525" y="4150450"/>
              <a:ext cx="7925" cy="6350"/>
            </a:xfrm>
            <a:custGeom>
              <a:rect b="b" l="l" r="r" t="t"/>
              <a:pathLst>
                <a:path extrusionOk="0" h="254" w="317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878850" y="3991475"/>
              <a:ext cx="7825" cy="6550"/>
            </a:xfrm>
            <a:custGeom>
              <a:rect b="b" l="l" r="r" t="t"/>
              <a:pathLst>
                <a:path extrusionOk="0" h="262" w="313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4816250" y="3829600"/>
              <a:ext cx="7050" cy="6675"/>
            </a:xfrm>
            <a:custGeom>
              <a:rect b="b" l="l" r="r" t="t"/>
              <a:pathLst>
                <a:path extrusionOk="0" h="267" w="282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4656550" y="3760275"/>
              <a:ext cx="7050" cy="6625"/>
            </a:xfrm>
            <a:custGeom>
              <a:rect b="b" l="l" r="r" t="t"/>
              <a:pathLst>
                <a:path extrusionOk="0" h="265" w="282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4494250" y="3823300"/>
              <a:ext cx="7025" cy="6625"/>
            </a:xfrm>
            <a:custGeom>
              <a:rect b="b" l="l" r="r" t="t"/>
              <a:pathLst>
                <a:path extrusionOk="0" h="265" w="281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4424050" y="3982200"/>
              <a:ext cx="6750" cy="6525"/>
            </a:xfrm>
            <a:custGeom>
              <a:rect b="b" l="l" r="r" t="t"/>
              <a:pathLst>
                <a:path extrusionOk="0" h="261" w="27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4933475" y="1756875"/>
              <a:ext cx="26125" cy="20575"/>
            </a:xfrm>
            <a:custGeom>
              <a:rect b="b" l="l" r="r" t="t"/>
              <a:pathLst>
                <a:path extrusionOk="0" h="823" w="1045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4975950" y="1757625"/>
              <a:ext cx="22550" cy="20300"/>
            </a:xfrm>
            <a:custGeom>
              <a:rect b="b" l="l" r="r" t="t"/>
              <a:pathLst>
                <a:path extrusionOk="0" h="812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4977800" y="1718825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4935575" y="1717975"/>
              <a:ext cx="27150" cy="20375"/>
            </a:xfrm>
            <a:custGeom>
              <a:rect b="b" l="l" r="r" t="t"/>
              <a:pathLst>
                <a:path extrusionOk="0" h="815" w="1086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4932425" y="17871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4975350" y="1787775"/>
              <a:ext cx="26600" cy="22050"/>
            </a:xfrm>
            <a:custGeom>
              <a:rect b="b" l="l" r="r" t="t"/>
              <a:pathLst>
                <a:path extrusionOk="0" h="882" w="1064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5005775" y="1758775"/>
              <a:ext cx="26350" cy="22425"/>
            </a:xfrm>
            <a:custGeom>
              <a:rect b="b" l="l" r="r" t="t"/>
              <a:pathLst>
                <a:path extrusionOk="0" h="897" w="1054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5006125" y="171680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4976825" y="1686425"/>
              <a:ext cx="26050" cy="22550"/>
            </a:xfrm>
            <a:custGeom>
              <a:rect b="b" l="l" r="r" t="t"/>
              <a:pathLst>
                <a:path extrusionOk="0" h="902" w="1042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4934700" y="1685750"/>
              <a:ext cx="26925" cy="22325"/>
            </a:xfrm>
            <a:custGeom>
              <a:rect b="b" l="l" r="r" t="t"/>
              <a:pathLst>
                <a:path extrusionOk="0" h="893" w="1077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4904275" y="1714775"/>
              <a:ext cx="26650" cy="22025"/>
            </a:xfrm>
            <a:custGeom>
              <a:rect b="b" l="l" r="r" t="t"/>
              <a:pathLst>
                <a:path extrusionOk="0" h="881" w="1066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4904300" y="1756775"/>
              <a:ext cx="26025" cy="22375"/>
            </a:xfrm>
            <a:custGeom>
              <a:rect b="b" l="l" r="r" t="t"/>
              <a:pathLst>
                <a:path extrusionOk="0" h="895" w="1041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4900150" y="1799425"/>
              <a:ext cx="14700" cy="11525"/>
            </a:xfrm>
            <a:custGeom>
              <a:rect b="b" l="l" r="r" t="t"/>
              <a:pathLst>
                <a:path extrusionOk="0" h="461" w="588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4960750" y="1824550"/>
              <a:ext cx="13375" cy="11200"/>
            </a:xfrm>
            <a:custGeom>
              <a:rect b="b" l="l" r="r" t="t"/>
              <a:pathLst>
                <a:path extrusionOk="0" h="448" w="535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5019225" y="1801650"/>
              <a:ext cx="11725" cy="11200"/>
            </a:xfrm>
            <a:custGeom>
              <a:rect b="b" l="l" r="r" t="t"/>
              <a:pathLst>
                <a:path extrusionOk="0" h="448" w="469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5043225" y="1744025"/>
              <a:ext cx="13375" cy="11300"/>
            </a:xfrm>
            <a:custGeom>
              <a:rect b="b" l="l" r="r" t="t"/>
              <a:pathLst>
                <a:path extrusionOk="0" h="452" w="535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5020400" y="1685400"/>
              <a:ext cx="14950" cy="11200"/>
            </a:xfrm>
            <a:custGeom>
              <a:rect b="b" l="l" r="r" t="t"/>
              <a:pathLst>
                <a:path extrusionOk="0" h="448" w="598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4964250" y="1660175"/>
              <a:ext cx="11275" cy="11100"/>
            </a:xfrm>
            <a:custGeom>
              <a:rect b="b" l="l" r="r" t="t"/>
              <a:pathLst>
                <a:path extrusionOk="0" h="444" w="451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4903700" y="1683050"/>
              <a:ext cx="14950" cy="11150"/>
            </a:xfrm>
            <a:custGeom>
              <a:rect b="b" l="l" r="r" t="t"/>
              <a:pathLst>
                <a:path extrusionOk="0" h="446" w="598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4877675" y="1740625"/>
              <a:ext cx="15825" cy="11225"/>
            </a:xfrm>
            <a:custGeom>
              <a:rect b="b" l="l" r="r" t="t"/>
              <a:pathLst>
                <a:path extrusionOk="0" h="449" w="633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4913800" y="1840075"/>
              <a:ext cx="19475" cy="16525"/>
            </a:xfrm>
            <a:custGeom>
              <a:rect b="b" l="l" r="r" t="t"/>
              <a:pathLst>
                <a:path extrusionOk="0" h="661" w="779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4998075" y="184175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5059000" y="178357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5060600" y="16996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5002175" y="1639075"/>
              <a:ext cx="19725" cy="16850"/>
            </a:xfrm>
            <a:custGeom>
              <a:rect b="b" l="l" r="r" t="t"/>
              <a:pathLst>
                <a:path extrusionOk="0" h="674" w="789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4918025" y="1637375"/>
              <a:ext cx="20375" cy="16875"/>
            </a:xfrm>
            <a:custGeom>
              <a:rect b="b" l="l" r="r" t="t"/>
              <a:pathLst>
                <a:path extrusionOk="0" h="675" w="815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4854525" y="1695275"/>
              <a:ext cx="22300" cy="16850"/>
            </a:xfrm>
            <a:custGeom>
              <a:rect b="b" l="l" r="r" t="t"/>
              <a:pathLst>
                <a:path extrusionOk="0" h="674" w="892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856025" y="17795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4865675" y="1840100"/>
              <a:ext cx="7075" cy="5600"/>
            </a:xfrm>
            <a:custGeom>
              <a:rect b="b" l="l" r="r" t="t"/>
              <a:pathLst>
                <a:path extrusionOk="0" h="224" w="283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4962500" y="188227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060475" y="1844025"/>
              <a:ext cx="5875" cy="5725"/>
            </a:xfrm>
            <a:custGeom>
              <a:rect b="b" l="l" r="r" t="t"/>
              <a:pathLst>
                <a:path extrusionOk="0" h="229" w="235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5102000" y="1748025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5064575" y="1650300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4966975" y="1608150"/>
              <a:ext cx="6950" cy="5625"/>
            </a:xfrm>
            <a:custGeom>
              <a:rect b="b" l="l" r="r" t="t"/>
              <a:pathLst>
                <a:path extrusionOk="0" h="225" w="278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4869775" y="1646200"/>
              <a:ext cx="6175" cy="5650"/>
            </a:xfrm>
            <a:custGeom>
              <a:rect b="b" l="l" r="r" t="t"/>
              <a:pathLst>
                <a:path extrusionOk="0" h="226" w="247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4827650" y="174242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4895525" y="1893050"/>
              <a:ext cx="13125" cy="11350"/>
            </a:xfrm>
            <a:custGeom>
              <a:rect b="b" l="l" r="r" t="t"/>
              <a:pathLst>
                <a:path extrusionOk="0" h="454" w="525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5021375" y="1895550"/>
              <a:ext cx="13375" cy="11375"/>
            </a:xfrm>
            <a:custGeom>
              <a:rect b="b" l="l" r="r" t="t"/>
              <a:pathLst>
                <a:path extrusionOk="0" h="455" w="535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5111375" y="1808500"/>
              <a:ext cx="14625" cy="11150"/>
            </a:xfrm>
            <a:custGeom>
              <a:rect b="b" l="l" r="r" t="t"/>
              <a:pathLst>
                <a:path extrusionOk="0" h="446" w="585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5115475" y="1682475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027725" y="1591600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4901325" y="1589250"/>
              <a:ext cx="13225" cy="11175"/>
            </a:xfrm>
            <a:custGeom>
              <a:rect b="b" l="l" r="r" t="t"/>
              <a:pathLst>
                <a:path extrusionOk="0" h="447" w="529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4810125" y="167632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4807775" y="180217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4825900" y="1878175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4961325" y="1937425"/>
              <a:ext cx="6175" cy="5525"/>
            </a:xfrm>
            <a:custGeom>
              <a:rect b="b" l="l" r="r" t="t"/>
              <a:pathLst>
                <a:path extrusionOk="0" h="221" w="247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5098500" y="1883700"/>
              <a:ext cx="6450" cy="5575"/>
            </a:xfrm>
            <a:custGeom>
              <a:rect b="b" l="l" r="r" t="t"/>
              <a:pathLst>
                <a:path extrusionOk="0" h="223" w="258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5157275" y="1749100"/>
              <a:ext cx="6475" cy="5625"/>
            </a:xfrm>
            <a:custGeom>
              <a:rect b="b" l="l" r="r" t="t"/>
              <a:pathLst>
                <a:path extrusionOk="0" h="225" w="259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5104350" y="16122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4969075" y="1553475"/>
              <a:ext cx="6175" cy="5750"/>
            </a:xfrm>
            <a:custGeom>
              <a:rect b="b" l="l" r="r" t="t"/>
              <a:pathLst>
                <a:path extrusionOk="0" h="230" w="247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4832050" y="16067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4771800" y="174125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4147350" y="32218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4186250" y="322275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4188100" y="3184000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4148225" y="3183275"/>
              <a:ext cx="22275" cy="20275"/>
            </a:xfrm>
            <a:custGeom>
              <a:rect b="b" l="l" r="r" t="t"/>
              <a:pathLst>
                <a:path extrusionOk="0" h="811" w="891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4142700" y="3252200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4185075" y="3253025"/>
              <a:ext cx="26950" cy="22500"/>
            </a:xfrm>
            <a:custGeom>
              <a:rect b="b" l="l" r="r" t="t"/>
              <a:pathLst>
                <a:path extrusionOk="0" h="900" w="1078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4215225" y="3223925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4216100" y="3182100"/>
              <a:ext cx="26350" cy="22300"/>
            </a:xfrm>
            <a:custGeom>
              <a:rect b="b" l="l" r="r" t="t"/>
              <a:pathLst>
                <a:path extrusionOk="0" h="892" w="1054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4187150" y="3151725"/>
              <a:ext cx="26325" cy="22425"/>
            </a:xfrm>
            <a:custGeom>
              <a:rect b="b" l="l" r="r" t="t"/>
              <a:pathLst>
                <a:path extrusionOk="0" h="897" w="1053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4145000" y="3151050"/>
              <a:ext cx="26375" cy="22350"/>
            </a:xfrm>
            <a:custGeom>
              <a:rect b="b" l="l" r="r" t="t"/>
              <a:pathLst>
                <a:path extrusionOk="0" h="894" w="1055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4114375" y="3179925"/>
              <a:ext cx="27150" cy="22250"/>
            </a:xfrm>
            <a:custGeom>
              <a:rect b="b" l="l" r="r" t="t"/>
              <a:pathLst>
                <a:path extrusionOk="0" h="890" w="1086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4114600" y="3221900"/>
              <a:ext cx="26075" cy="22350"/>
            </a:xfrm>
            <a:custGeom>
              <a:rect b="b" l="l" r="r" t="t"/>
              <a:pathLst>
                <a:path extrusionOk="0" h="894" w="1043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4112850" y="3264475"/>
              <a:ext cx="12300" cy="11200"/>
            </a:xfrm>
            <a:custGeom>
              <a:rect b="b" l="l" r="r" t="t"/>
              <a:pathLst>
                <a:path extrusionOk="0" h="448" w="492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4171050" y="3289875"/>
              <a:ext cx="11275" cy="11175"/>
            </a:xfrm>
            <a:custGeom>
              <a:rect b="b" l="l" r="r" t="t"/>
              <a:pathLst>
                <a:path extrusionOk="0" h="447" w="451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4229550" y="3266800"/>
              <a:ext cx="13550" cy="11050"/>
            </a:xfrm>
            <a:custGeom>
              <a:rect b="b" l="l" r="r" t="t"/>
              <a:pathLst>
                <a:path extrusionOk="0" h="442" w="542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4253525" y="3209250"/>
              <a:ext cx="13200" cy="11100"/>
            </a:xfrm>
            <a:custGeom>
              <a:rect b="b" l="l" r="r" t="t"/>
              <a:pathLst>
                <a:path extrusionOk="0" h="444" w="528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4232475" y="3150650"/>
              <a:ext cx="11725" cy="11225"/>
            </a:xfrm>
            <a:custGeom>
              <a:rect b="b" l="l" r="r" t="t"/>
              <a:pathLst>
                <a:path extrusionOk="0" h="449" w="469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4172525" y="3125250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4113725" y="3148275"/>
              <a:ext cx="14950" cy="11225"/>
            </a:xfrm>
            <a:custGeom>
              <a:rect b="b" l="l" r="r" t="t"/>
              <a:pathLst>
                <a:path extrusionOk="0" h="449" w="598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4088350" y="3205950"/>
              <a:ext cx="13125" cy="11075"/>
            </a:xfrm>
            <a:custGeom>
              <a:rect b="b" l="l" r="r" t="t"/>
              <a:pathLst>
                <a:path extrusionOk="0" h="443" w="525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4124550" y="3305125"/>
              <a:ext cx="19750" cy="16900"/>
            </a:xfrm>
            <a:custGeom>
              <a:rect b="b" l="l" r="r" t="t"/>
              <a:pathLst>
                <a:path extrusionOk="0" h="676" w="79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4208350" y="3306950"/>
              <a:ext cx="20350" cy="16925"/>
            </a:xfrm>
            <a:custGeom>
              <a:rect b="b" l="l" r="r" t="t"/>
              <a:pathLst>
                <a:path extrusionOk="0" h="677" w="814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4269025" y="3248875"/>
              <a:ext cx="20575" cy="16825"/>
            </a:xfrm>
            <a:custGeom>
              <a:rect b="b" l="l" r="r" t="t"/>
              <a:pathLst>
                <a:path extrusionOk="0" h="673" w="823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4270925" y="316485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4212725" y="3104375"/>
              <a:ext cx="19475" cy="16700"/>
            </a:xfrm>
            <a:custGeom>
              <a:rect b="b" l="l" r="r" t="t"/>
              <a:pathLst>
                <a:path extrusionOk="0" h="668" w="779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4128350" y="310242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4068100" y="3160725"/>
              <a:ext cx="22300" cy="16975"/>
            </a:xfrm>
            <a:custGeom>
              <a:rect b="b" l="l" r="r" t="t"/>
              <a:pathLst>
                <a:path extrusionOk="0" h="679" w="892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066050" y="324460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4075125" y="3305350"/>
              <a:ext cx="7025" cy="5625"/>
            </a:xfrm>
            <a:custGeom>
              <a:rect b="b" l="l" r="r" t="t"/>
              <a:pathLst>
                <a:path extrusionOk="0" h="225" w="281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172800" y="3347425"/>
              <a:ext cx="6750" cy="5675"/>
            </a:xfrm>
            <a:custGeom>
              <a:rect b="b" l="l" r="r" t="t"/>
              <a:pathLst>
                <a:path extrusionOk="0" h="227" w="27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4270775" y="3309250"/>
              <a:ext cx="7050" cy="5625"/>
            </a:xfrm>
            <a:custGeom>
              <a:rect b="b" l="l" r="r" t="t"/>
              <a:pathLst>
                <a:path extrusionOk="0" h="225" w="282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4313200" y="3213025"/>
              <a:ext cx="6750" cy="5850"/>
            </a:xfrm>
            <a:custGeom>
              <a:rect b="b" l="l" r="r" t="t"/>
              <a:pathLst>
                <a:path extrusionOk="0" h="234" w="27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4274575" y="3115325"/>
              <a:ext cx="7275" cy="5625"/>
            </a:xfrm>
            <a:custGeom>
              <a:rect b="b" l="l" r="r" t="t"/>
              <a:pathLst>
                <a:path extrusionOk="0" h="225" w="291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4178225" y="3073050"/>
              <a:ext cx="6000" cy="5500"/>
            </a:xfrm>
            <a:custGeom>
              <a:rect b="b" l="l" r="r" t="t"/>
              <a:pathLst>
                <a:path extrusionOk="0" h="220" w="24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4079800" y="3111250"/>
              <a:ext cx="7325" cy="5600"/>
            </a:xfrm>
            <a:custGeom>
              <a:rect b="b" l="l" r="r" t="t"/>
              <a:pathLst>
                <a:path extrusionOk="0" h="224" w="293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4037975" y="3207425"/>
              <a:ext cx="6450" cy="5775"/>
            </a:xfrm>
            <a:custGeom>
              <a:rect b="b" l="l" r="r" t="t"/>
              <a:pathLst>
                <a:path extrusionOk="0" h="231" w="258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4105250" y="3358350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4232050" y="3361175"/>
              <a:ext cx="13025" cy="11050"/>
            </a:xfrm>
            <a:custGeom>
              <a:rect b="b" l="l" r="r" t="t"/>
              <a:pathLst>
                <a:path extrusionOk="0" h="442" w="521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4322850" y="3273625"/>
              <a:ext cx="13725" cy="11200"/>
            </a:xfrm>
            <a:custGeom>
              <a:rect b="b" l="l" r="r" t="t"/>
              <a:pathLst>
                <a:path extrusionOk="0" h="448" w="549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4325775" y="3147725"/>
              <a:ext cx="13175" cy="11275"/>
            </a:xfrm>
            <a:custGeom>
              <a:rect b="b" l="l" r="r" t="t"/>
              <a:pathLst>
                <a:path extrusionOk="0" h="451" w="527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4238050" y="3056875"/>
              <a:ext cx="13175" cy="11100"/>
            </a:xfrm>
            <a:custGeom>
              <a:rect b="b" l="l" r="r" t="t"/>
              <a:pathLst>
                <a:path extrusionOk="0" h="444" w="527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4111375" y="3054325"/>
              <a:ext cx="13775" cy="11200"/>
            </a:xfrm>
            <a:custGeom>
              <a:rect b="b" l="l" r="r" t="t"/>
              <a:pathLst>
                <a:path extrusionOk="0" h="448" w="551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4020425" y="3141475"/>
              <a:ext cx="13475" cy="11075"/>
            </a:xfrm>
            <a:custGeom>
              <a:rect b="b" l="l" r="r" t="t"/>
              <a:pathLst>
                <a:path extrusionOk="0" h="443" w="539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4015875" y="3267275"/>
              <a:ext cx="15100" cy="11625"/>
            </a:xfrm>
            <a:custGeom>
              <a:rect b="b" l="l" r="r" t="t"/>
              <a:pathLst>
                <a:path extrusionOk="0" h="465" w="604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4036225" y="3343150"/>
              <a:ext cx="6150" cy="5650"/>
            </a:xfrm>
            <a:custGeom>
              <a:rect b="b" l="l" r="r" t="t"/>
              <a:pathLst>
                <a:path extrusionOk="0" h="226" w="246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4171625" y="3402275"/>
              <a:ext cx="6750" cy="5825"/>
            </a:xfrm>
            <a:custGeom>
              <a:rect b="b" l="l" r="r" t="t"/>
              <a:pathLst>
                <a:path extrusionOk="0" h="233" w="27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4307925" y="3349050"/>
              <a:ext cx="7325" cy="5175"/>
            </a:xfrm>
            <a:custGeom>
              <a:rect b="b" l="l" r="r" t="t"/>
              <a:pathLst>
                <a:path extrusionOk="0" h="207" w="293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4368475" y="3214200"/>
              <a:ext cx="6450" cy="5825"/>
            </a:xfrm>
            <a:custGeom>
              <a:rect b="b" l="l" r="r" t="t"/>
              <a:pathLst>
                <a:path extrusionOk="0" h="233" w="258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4314650" y="3077325"/>
              <a:ext cx="5875" cy="5600"/>
            </a:xfrm>
            <a:custGeom>
              <a:rect b="b" l="l" r="r" t="t"/>
              <a:pathLst>
                <a:path extrusionOk="0" h="224" w="235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4178725" y="301847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4041775" y="3071725"/>
              <a:ext cx="7050" cy="5725"/>
            </a:xfrm>
            <a:custGeom>
              <a:rect b="b" l="l" r="r" t="t"/>
              <a:pathLst>
                <a:path extrusionOk="0" h="229" w="282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3981625" y="3206525"/>
              <a:ext cx="8025" cy="5625"/>
            </a:xfrm>
            <a:custGeom>
              <a:rect b="b" l="l" r="r" t="t"/>
              <a:pathLst>
                <a:path extrusionOk="0" h="225" w="321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6443300" y="386170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6482200" y="38625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6484050" y="3823775"/>
              <a:ext cx="21575" cy="20275"/>
            </a:xfrm>
            <a:custGeom>
              <a:rect b="b" l="l" r="r" t="t"/>
              <a:pathLst>
                <a:path extrusionOk="0" h="811" w="863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6444175" y="3823025"/>
              <a:ext cx="22250" cy="20275"/>
            </a:xfrm>
            <a:custGeom>
              <a:rect b="b" l="l" r="r" t="t"/>
              <a:pathLst>
                <a:path extrusionOk="0" h="811" w="89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6438675" y="389210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6481050" y="3892875"/>
              <a:ext cx="26925" cy="22350"/>
            </a:xfrm>
            <a:custGeom>
              <a:rect b="b" l="l" r="r" t="t"/>
              <a:pathLst>
                <a:path extrusionOk="0" h="894" w="1077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6511150" y="38637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6512075" y="382175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6483100" y="3791675"/>
              <a:ext cx="26325" cy="22275"/>
            </a:xfrm>
            <a:custGeom>
              <a:rect b="b" l="l" r="r" t="t"/>
              <a:pathLst>
                <a:path extrusionOk="0" h="891" w="1053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6440950" y="3790850"/>
              <a:ext cx="26350" cy="22200"/>
            </a:xfrm>
            <a:custGeom>
              <a:rect b="b" l="l" r="r" t="t"/>
              <a:pathLst>
                <a:path extrusionOk="0" h="888" w="1054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6410275" y="3819725"/>
              <a:ext cx="27200" cy="22275"/>
            </a:xfrm>
            <a:custGeom>
              <a:rect b="b" l="l" r="r" t="t"/>
              <a:pathLst>
                <a:path extrusionOk="0" h="891" w="1088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6410550" y="3861700"/>
              <a:ext cx="26050" cy="22450"/>
            </a:xfrm>
            <a:custGeom>
              <a:rect b="b" l="l" r="r" t="t"/>
              <a:pathLst>
                <a:path extrusionOk="0" h="898" w="1042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6408800" y="3904325"/>
              <a:ext cx="12300" cy="11225"/>
            </a:xfrm>
            <a:custGeom>
              <a:rect b="b" l="l" r="r" t="t"/>
              <a:pathLst>
                <a:path extrusionOk="0" h="449" w="492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6467000" y="3929675"/>
              <a:ext cx="11425" cy="11050"/>
            </a:xfrm>
            <a:custGeom>
              <a:rect b="b" l="l" r="r" t="t"/>
              <a:pathLst>
                <a:path extrusionOk="0" h="442" w="457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6525500" y="3906675"/>
              <a:ext cx="13575" cy="10975"/>
            </a:xfrm>
            <a:custGeom>
              <a:rect b="b" l="l" r="r" t="t"/>
              <a:pathLst>
                <a:path extrusionOk="0" h="439" w="543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6549475" y="3848975"/>
              <a:ext cx="13175" cy="11300"/>
            </a:xfrm>
            <a:custGeom>
              <a:rect b="b" l="l" r="r" t="t"/>
              <a:pathLst>
                <a:path extrusionOk="0" h="452" w="527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6528425" y="3790425"/>
              <a:ext cx="11725" cy="11250"/>
            </a:xfrm>
            <a:custGeom>
              <a:rect b="b" l="l" r="r" t="t"/>
              <a:pathLst>
                <a:path extrusionOk="0" h="450" w="469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6468550" y="3765175"/>
              <a:ext cx="13100" cy="11075"/>
            </a:xfrm>
            <a:custGeom>
              <a:rect b="b" l="l" r="r" t="t"/>
              <a:pathLst>
                <a:path extrusionOk="0" h="443" w="524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6409675" y="3788000"/>
              <a:ext cx="14925" cy="11125"/>
            </a:xfrm>
            <a:custGeom>
              <a:rect b="b" l="l" r="r" t="t"/>
              <a:pathLst>
                <a:path extrusionOk="0" h="445" w="597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6384225" y="3845625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6420500" y="3944900"/>
              <a:ext cx="19775" cy="16975"/>
            </a:xfrm>
            <a:custGeom>
              <a:rect b="b" l="l" r="r" t="t"/>
              <a:pathLst>
                <a:path extrusionOk="0" h="679" w="791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6504325" y="394670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6564975" y="3888625"/>
              <a:ext cx="20600" cy="16775"/>
            </a:xfrm>
            <a:custGeom>
              <a:rect b="b" l="l" r="r" t="t"/>
              <a:pathLst>
                <a:path extrusionOk="0" h="671" w="824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6566875" y="38046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6508675" y="3744000"/>
              <a:ext cx="19475" cy="16850"/>
            </a:xfrm>
            <a:custGeom>
              <a:rect b="b" l="l" r="r" t="t"/>
              <a:pathLst>
                <a:path extrusionOk="0" h="674" w="779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6424300" y="3742325"/>
              <a:ext cx="20350" cy="16850"/>
            </a:xfrm>
            <a:custGeom>
              <a:rect b="b" l="l" r="r" t="t"/>
              <a:pathLst>
                <a:path extrusionOk="0" h="674" w="814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6364050" y="3800525"/>
              <a:ext cx="22275" cy="17100"/>
            </a:xfrm>
            <a:custGeom>
              <a:rect b="b" l="l" r="r" t="t"/>
              <a:pathLst>
                <a:path extrusionOk="0" h="684" w="891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6362000" y="38845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6371075" y="3945050"/>
              <a:ext cx="7025" cy="5575"/>
            </a:xfrm>
            <a:custGeom>
              <a:rect b="b" l="l" r="r" t="t"/>
              <a:pathLst>
                <a:path extrusionOk="0" h="223" w="281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6468750" y="398722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6566725" y="3949150"/>
              <a:ext cx="7000" cy="5575"/>
            </a:xfrm>
            <a:custGeom>
              <a:rect b="b" l="l" r="r" t="t"/>
              <a:pathLst>
                <a:path extrusionOk="0" h="223" w="28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6609150" y="385295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6570525" y="3755275"/>
              <a:ext cx="7250" cy="5550"/>
            </a:xfrm>
            <a:custGeom>
              <a:rect b="b" l="l" r="r" t="t"/>
              <a:pathLst>
                <a:path extrusionOk="0" h="222" w="29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6474150" y="3712675"/>
              <a:ext cx="6025" cy="5750"/>
            </a:xfrm>
            <a:custGeom>
              <a:rect b="b" l="l" r="r" t="t"/>
              <a:pathLst>
                <a:path extrusionOk="0" h="230" w="241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6375750" y="375110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6333925" y="3847375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6401200" y="3998125"/>
              <a:ext cx="13475" cy="11100"/>
            </a:xfrm>
            <a:custGeom>
              <a:rect b="b" l="l" r="r" t="t"/>
              <a:pathLst>
                <a:path extrusionOk="0" h="444" w="539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6527975" y="4000825"/>
              <a:ext cx="13050" cy="11050"/>
            </a:xfrm>
            <a:custGeom>
              <a:rect b="b" l="l" r="r" t="t"/>
              <a:pathLst>
                <a:path extrusionOk="0" h="442" w="522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6618800" y="3913375"/>
              <a:ext cx="13750" cy="11225"/>
            </a:xfrm>
            <a:custGeom>
              <a:rect b="b" l="l" r="r" t="t"/>
              <a:pathLst>
                <a:path extrusionOk="0" h="449" w="55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6621725" y="378752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6533975" y="3696550"/>
              <a:ext cx="13175" cy="11325"/>
            </a:xfrm>
            <a:custGeom>
              <a:rect b="b" l="l" r="r" t="t"/>
              <a:pathLst>
                <a:path extrusionOk="0" h="453" w="527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6407325" y="3694000"/>
              <a:ext cx="13775" cy="11175"/>
            </a:xfrm>
            <a:custGeom>
              <a:rect b="b" l="l" r="r" t="t"/>
              <a:pathLst>
                <a:path extrusionOk="0" h="447" w="551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6316375" y="378127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6311750" y="3907225"/>
              <a:ext cx="15175" cy="11525"/>
            </a:xfrm>
            <a:custGeom>
              <a:rect b="b" l="l" r="r" t="t"/>
              <a:pathLst>
                <a:path extrusionOk="0" h="461" w="607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6332175" y="39830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6467575" y="404220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6603925" y="3988825"/>
              <a:ext cx="7225" cy="5200"/>
            </a:xfrm>
            <a:custGeom>
              <a:rect b="b" l="l" r="r" t="t"/>
              <a:pathLst>
                <a:path extrusionOk="0" h="208" w="289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6664425" y="3854125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6610600" y="37172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6474600" y="3658150"/>
              <a:ext cx="6450" cy="5675"/>
            </a:xfrm>
            <a:custGeom>
              <a:rect b="b" l="l" r="r" t="t"/>
              <a:pathLst>
                <a:path extrusionOk="0" h="227" w="258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6337725" y="3711625"/>
              <a:ext cx="7075" cy="5625"/>
            </a:xfrm>
            <a:custGeom>
              <a:rect b="b" l="l" r="r" t="t"/>
              <a:pathLst>
                <a:path extrusionOk="0" h="225" w="283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6277625" y="3846175"/>
              <a:ext cx="7900" cy="5650"/>
            </a:xfrm>
            <a:custGeom>
              <a:rect b="b" l="l" r="r" t="t"/>
              <a:pathLst>
                <a:path extrusionOk="0" h="226" w="316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1698450" y="4582475"/>
              <a:ext cx="34175" cy="25650"/>
            </a:xfrm>
            <a:custGeom>
              <a:rect b="b" l="l" r="r" t="t"/>
              <a:pathLst>
                <a:path extrusionOk="0" h="1026" w="1367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1747675" y="4583525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1752950" y="4534300"/>
              <a:ext cx="27125" cy="25775"/>
            </a:xfrm>
            <a:custGeom>
              <a:rect b="b" l="l" r="r" t="t"/>
              <a:pathLst>
                <a:path extrusionOk="0" h="1031" w="1085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1699325" y="4533450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1696700" y="4620525"/>
              <a:ext cx="33150" cy="28375"/>
            </a:xfrm>
            <a:custGeom>
              <a:rect b="b" l="l" r="r" t="t"/>
              <a:pathLst>
                <a:path extrusionOk="0" h="1135" w="1326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1748950" y="4621525"/>
              <a:ext cx="34350" cy="28550"/>
            </a:xfrm>
            <a:custGeom>
              <a:rect b="b" l="l" r="r" t="t"/>
              <a:pathLst>
                <a:path extrusionOk="0" h="1142" w="1374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1787375" y="4584925"/>
              <a:ext cx="34375" cy="28250"/>
            </a:xfrm>
            <a:custGeom>
              <a:rect b="b" l="l" r="r" t="t"/>
              <a:pathLst>
                <a:path extrusionOk="0" h="1130" w="1375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1788375" y="4531875"/>
              <a:ext cx="33225" cy="28350"/>
            </a:xfrm>
            <a:custGeom>
              <a:rect b="b" l="l" r="r" t="t"/>
              <a:pathLst>
                <a:path extrusionOk="0" h="1134" w="1329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1752550" y="4494125"/>
              <a:ext cx="33375" cy="27800"/>
            </a:xfrm>
            <a:custGeom>
              <a:rect b="b" l="l" r="r" t="t"/>
              <a:pathLst>
                <a:path extrusionOk="0" h="1112" w="1335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1698150" y="4492575"/>
              <a:ext cx="34350" cy="28425"/>
            </a:xfrm>
            <a:custGeom>
              <a:rect b="b" l="l" r="r" t="t"/>
              <a:pathLst>
                <a:path extrusionOk="0" h="1137" w="1374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1659750" y="4529400"/>
              <a:ext cx="33175" cy="28275"/>
            </a:xfrm>
            <a:custGeom>
              <a:rect b="b" l="l" r="r" t="t"/>
              <a:pathLst>
                <a:path extrusionOk="0" h="1131" w="1327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1659850" y="4582475"/>
              <a:ext cx="33125" cy="28175"/>
            </a:xfrm>
            <a:custGeom>
              <a:rect b="b" l="l" r="r" t="t"/>
              <a:pathLst>
                <a:path extrusionOk="0" h="1127" w="1325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1657500" y="4636200"/>
              <a:ext cx="14950" cy="14225"/>
            </a:xfrm>
            <a:custGeom>
              <a:rect b="b" l="l" r="r" t="t"/>
              <a:pathLst>
                <a:path extrusionOk="0" h="569" w="598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1731500" y="4668300"/>
              <a:ext cx="16625" cy="14125"/>
            </a:xfrm>
            <a:custGeom>
              <a:rect b="b" l="l" r="r" t="t"/>
              <a:pathLst>
                <a:path extrusionOk="0" h="565" w="665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1803450" y="4639100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1835925" y="4566300"/>
              <a:ext cx="16400" cy="14050"/>
            </a:xfrm>
            <a:custGeom>
              <a:rect b="b" l="l" r="r" t="t"/>
              <a:pathLst>
                <a:path extrusionOk="0" h="562" w="656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1809100" y="4492100"/>
              <a:ext cx="14850" cy="14225"/>
            </a:xfrm>
            <a:custGeom>
              <a:rect b="b" l="l" r="r" t="t"/>
              <a:pathLst>
                <a:path extrusionOk="0" h="569" w="594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1733250" y="4460100"/>
              <a:ext cx="16700" cy="14325"/>
            </a:xfrm>
            <a:custGeom>
              <a:rect b="b" l="l" r="r" t="t"/>
              <a:pathLst>
                <a:path extrusionOk="0" h="573" w="668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1658975" y="4489425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1628925" y="4562150"/>
              <a:ext cx="16600" cy="14075"/>
            </a:xfrm>
            <a:custGeom>
              <a:rect b="b" l="l" r="r" t="t"/>
              <a:pathLst>
                <a:path extrusionOk="0" h="563" w="664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1672700" y="4687650"/>
              <a:ext cx="24900" cy="21150"/>
            </a:xfrm>
            <a:custGeom>
              <a:rect b="b" l="l" r="r" t="t"/>
              <a:pathLst>
                <a:path extrusionOk="0" h="846" w="996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1778550" y="4689775"/>
              <a:ext cx="25800" cy="21275"/>
            </a:xfrm>
            <a:custGeom>
              <a:rect b="b" l="l" r="r" t="t"/>
              <a:pathLst>
                <a:path extrusionOk="0" h="851" w="1032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1855500" y="4616400"/>
              <a:ext cx="25775" cy="21250"/>
            </a:xfrm>
            <a:custGeom>
              <a:rect b="b" l="l" r="r" t="t"/>
              <a:pathLst>
                <a:path extrusionOk="0" h="850" w="1031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1857550" y="4510375"/>
              <a:ext cx="24900" cy="21025"/>
            </a:xfrm>
            <a:custGeom>
              <a:rect b="b" l="l" r="r" t="t"/>
              <a:pathLst>
                <a:path extrusionOk="0" h="841" w="996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1784100" y="4433725"/>
              <a:ext cx="24650" cy="21150"/>
            </a:xfrm>
            <a:custGeom>
              <a:rect b="b" l="l" r="r" t="t"/>
              <a:pathLst>
                <a:path extrusionOk="0" h="846" w="986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1677100" y="4431625"/>
              <a:ext cx="25775" cy="21225"/>
            </a:xfrm>
            <a:custGeom>
              <a:rect b="b" l="l" r="r" t="t"/>
              <a:pathLst>
                <a:path extrusionOk="0" h="849" w="1031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1600175" y="4505000"/>
              <a:ext cx="25775" cy="21150"/>
            </a:xfrm>
            <a:custGeom>
              <a:rect b="b" l="l" r="r" t="t"/>
              <a:pathLst>
                <a:path extrusionOk="0" h="846" w="1031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1599000" y="4611125"/>
              <a:ext cx="24900" cy="21275"/>
            </a:xfrm>
            <a:custGeom>
              <a:rect b="b" l="l" r="r" t="t"/>
              <a:pathLst>
                <a:path extrusionOk="0" h="851" w="996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1611300" y="4687675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1733550" y="4740900"/>
              <a:ext cx="8500" cy="7325"/>
            </a:xfrm>
            <a:custGeom>
              <a:rect b="b" l="l" r="r" t="t"/>
              <a:pathLst>
                <a:path extrusionOk="0" h="293" w="34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1857275" y="4692650"/>
              <a:ext cx="7900" cy="7275"/>
            </a:xfrm>
            <a:custGeom>
              <a:rect b="b" l="l" r="r" t="t"/>
              <a:pathLst>
                <a:path extrusionOk="0" h="291" w="316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1909625" y="4571050"/>
              <a:ext cx="8800" cy="7250"/>
            </a:xfrm>
            <a:custGeom>
              <a:rect b="b" l="l" r="r" t="t"/>
              <a:pathLst>
                <a:path extrusionOk="0" h="290" w="352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1862225" y="4447625"/>
              <a:ext cx="7650" cy="7350"/>
            </a:xfrm>
            <a:custGeom>
              <a:rect b="b" l="l" r="r" t="t"/>
              <a:pathLst>
                <a:path extrusionOk="0" h="294" w="306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1739100" y="4394400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1616275" y="4442625"/>
              <a:ext cx="7850" cy="6675"/>
            </a:xfrm>
            <a:custGeom>
              <a:rect b="b" l="l" r="r" t="t"/>
              <a:pathLst>
                <a:path extrusionOk="0" h="267" w="314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1562825" y="4564225"/>
              <a:ext cx="8725" cy="7350"/>
            </a:xfrm>
            <a:custGeom>
              <a:rect b="b" l="l" r="r" t="t"/>
              <a:pathLst>
                <a:path extrusionOk="0" h="294" w="349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1648725" y="4754625"/>
              <a:ext cx="16625" cy="14325"/>
            </a:xfrm>
            <a:custGeom>
              <a:rect b="b" l="l" r="r" t="t"/>
              <a:pathLst>
                <a:path extrusionOk="0" h="573" w="665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1808200" y="4757875"/>
              <a:ext cx="17200" cy="14250"/>
            </a:xfrm>
            <a:custGeom>
              <a:rect b="b" l="l" r="r" t="t"/>
              <a:pathLst>
                <a:path extrusionOk="0" h="570" w="688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1923375" y="464765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1926675" y="4488625"/>
              <a:ext cx="16600" cy="14125"/>
            </a:xfrm>
            <a:custGeom>
              <a:rect b="b" l="l" r="r" t="t"/>
              <a:pathLst>
                <a:path extrusionOk="0" h="565" w="664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1816025" y="4373700"/>
              <a:ext cx="17200" cy="14175"/>
            </a:xfrm>
            <a:custGeom>
              <a:rect b="b" l="l" r="r" t="t"/>
              <a:pathLst>
                <a:path extrusionOk="0" h="567" w="688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1656050" y="437040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1540875" y="4480775"/>
              <a:ext cx="17200" cy="14100"/>
            </a:xfrm>
            <a:custGeom>
              <a:rect b="b" l="l" r="r" t="t"/>
              <a:pathLst>
                <a:path extrusionOk="0" h="564" w="688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1537600" y="4639900"/>
              <a:ext cx="17175" cy="14200"/>
            </a:xfrm>
            <a:custGeom>
              <a:rect b="b" l="l" r="r" t="t"/>
              <a:pathLst>
                <a:path extrusionOk="0" h="568" w="687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1561275" y="4735650"/>
              <a:ext cx="7625" cy="7275"/>
            </a:xfrm>
            <a:custGeom>
              <a:rect b="b" l="l" r="r" t="t"/>
              <a:pathLst>
                <a:path extrusionOk="0" h="291" w="305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1732075" y="4810225"/>
              <a:ext cx="8800" cy="7300"/>
            </a:xfrm>
            <a:custGeom>
              <a:rect b="b" l="l" r="r" t="t"/>
              <a:pathLst>
                <a:path extrusionOk="0" h="292" w="352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1904350" y="4742350"/>
              <a:ext cx="9975" cy="7325"/>
            </a:xfrm>
            <a:custGeom>
              <a:rect b="b" l="l" r="r" t="t"/>
              <a:pathLst>
                <a:path extrusionOk="0" h="293" w="399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1979225" y="4572525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1911675" y="4399575"/>
              <a:ext cx="9675" cy="7250"/>
            </a:xfrm>
            <a:custGeom>
              <a:rect b="b" l="l" r="r" t="t"/>
              <a:pathLst>
                <a:path extrusionOk="0" h="290" w="387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1741600" y="4326150"/>
              <a:ext cx="8350" cy="5950"/>
            </a:xfrm>
            <a:custGeom>
              <a:rect b="b" l="l" r="r" t="t"/>
              <a:pathLst>
                <a:path extrusionOk="0" h="238" w="334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1567125" y="4392850"/>
              <a:ext cx="9675" cy="7325"/>
            </a:xfrm>
            <a:custGeom>
              <a:rect b="b" l="l" r="r" t="t"/>
              <a:pathLst>
                <a:path extrusionOk="0" h="293" w="387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1493075" y="4562675"/>
              <a:ext cx="8050" cy="7225"/>
            </a:xfrm>
            <a:custGeom>
              <a:rect b="b" l="l" r="r" t="t"/>
              <a:pathLst>
                <a:path extrusionOk="0" h="289" w="322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6" name="Google Shape;536;p26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-701625" y="515291"/>
            <a:ext cx="4368851" cy="448203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6"/>
          <p:cNvSpPr/>
          <p:nvPr/>
        </p:nvSpPr>
        <p:spPr>
          <a:xfrm>
            <a:off x="-228799" y="3611925"/>
            <a:ext cx="3988950" cy="979023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6"/>
          <p:cNvSpPr txBox="1"/>
          <p:nvPr>
            <p:ph type="title"/>
          </p:nvPr>
        </p:nvSpPr>
        <p:spPr>
          <a:xfrm>
            <a:off x="1013875" y="744275"/>
            <a:ext cx="3803100" cy="27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2A060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2A060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2A060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2A060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2A060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2A060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2A060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2A0606"/>
                </a:solidFill>
              </a:defRPr>
            </a:lvl9pPr>
          </a:lstStyle>
          <a:p/>
        </p:txBody>
      </p:sp>
      <p:sp>
        <p:nvSpPr>
          <p:cNvPr id="539" name="Google Shape;539;p26"/>
          <p:cNvSpPr txBox="1"/>
          <p:nvPr>
            <p:ph idx="1" type="subTitle"/>
          </p:nvPr>
        </p:nvSpPr>
        <p:spPr>
          <a:xfrm>
            <a:off x="1199550" y="3743975"/>
            <a:ext cx="22002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40" name="Google Shape;540;p26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4967375" y="-694009"/>
            <a:ext cx="4368851" cy="448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7"/>
          <p:cNvSpPr/>
          <p:nvPr/>
        </p:nvSpPr>
        <p:spPr>
          <a:xfrm rot="9900055">
            <a:off x="5904173" y="190640"/>
            <a:ext cx="3621399" cy="2546445"/>
          </a:xfrm>
          <a:custGeom>
            <a:rect b="b" l="l" r="r" t="t"/>
            <a:pathLst>
              <a:path extrusionOk="0" h="55258" w="88816">
                <a:moveTo>
                  <a:pt x="88816" y="1"/>
                </a:moveTo>
                <a:lnTo>
                  <a:pt x="0" y="55257"/>
                </a:lnTo>
                <a:lnTo>
                  <a:pt x="14469" y="55246"/>
                </a:lnTo>
                <a:lnTo>
                  <a:pt x="888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7"/>
          <p:cNvSpPr/>
          <p:nvPr/>
        </p:nvSpPr>
        <p:spPr>
          <a:xfrm rot="-5400000">
            <a:off x="6389134" y="175289"/>
            <a:ext cx="3048628" cy="2533595"/>
          </a:xfrm>
          <a:custGeom>
            <a:rect b="b" l="l" r="r" t="t"/>
            <a:pathLst>
              <a:path extrusionOk="0" h="77843" w="45746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7"/>
          <p:cNvSpPr/>
          <p:nvPr/>
        </p:nvSpPr>
        <p:spPr>
          <a:xfrm flipH="1" rot="-663329">
            <a:off x="6291885" y="2873737"/>
            <a:ext cx="3048650" cy="2166732"/>
          </a:xfrm>
          <a:custGeom>
            <a:rect b="b" l="l" r="r" t="t"/>
            <a:pathLst>
              <a:path extrusionOk="0" h="82824" w="76922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1350675" y="3472163"/>
            <a:ext cx="3636793" cy="2262677"/>
          </a:xfrm>
          <a:custGeom>
            <a:rect b="b" l="l" r="r" t="t"/>
            <a:pathLst>
              <a:path extrusionOk="0" h="55258" w="88816">
                <a:moveTo>
                  <a:pt x="88816" y="1"/>
                </a:moveTo>
                <a:lnTo>
                  <a:pt x="0" y="55257"/>
                </a:lnTo>
                <a:lnTo>
                  <a:pt x="14469" y="55246"/>
                </a:lnTo>
                <a:lnTo>
                  <a:pt x="8881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003921" y="3221700"/>
            <a:ext cx="3048628" cy="1946075"/>
          </a:xfrm>
          <a:custGeom>
            <a:rect b="b" l="l" r="r" t="t"/>
            <a:pathLst>
              <a:path extrusionOk="0" h="77843" w="45746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-175400" y="3459550"/>
            <a:ext cx="5996475" cy="2620900"/>
          </a:xfrm>
          <a:custGeom>
            <a:rect b="b" l="l" r="r" t="t"/>
            <a:pathLst>
              <a:path extrusionOk="0" h="104836" w="239859">
                <a:moveTo>
                  <a:pt x="211438" y="0"/>
                </a:moveTo>
                <a:lnTo>
                  <a:pt x="209234" y="708"/>
                </a:lnTo>
                <a:lnTo>
                  <a:pt x="154731" y="18325"/>
                </a:lnTo>
                <a:lnTo>
                  <a:pt x="154202" y="18494"/>
                </a:lnTo>
                <a:lnTo>
                  <a:pt x="153865" y="18797"/>
                </a:lnTo>
                <a:lnTo>
                  <a:pt x="146330" y="25604"/>
                </a:lnTo>
                <a:lnTo>
                  <a:pt x="146330" y="25604"/>
                </a:lnTo>
                <a:lnTo>
                  <a:pt x="39034" y="57606"/>
                </a:lnTo>
                <a:lnTo>
                  <a:pt x="33323" y="59315"/>
                </a:lnTo>
                <a:lnTo>
                  <a:pt x="38967" y="61136"/>
                </a:lnTo>
                <a:lnTo>
                  <a:pt x="47948" y="64040"/>
                </a:lnTo>
                <a:lnTo>
                  <a:pt x="47948" y="64040"/>
                </a:lnTo>
                <a:lnTo>
                  <a:pt x="0" y="78236"/>
                </a:lnTo>
                <a:lnTo>
                  <a:pt x="4351" y="82441"/>
                </a:lnTo>
                <a:lnTo>
                  <a:pt x="57753" y="65971"/>
                </a:lnTo>
                <a:lnTo>
                  <a:pt x="63734" y="64116"/>
                </a:lnTo>
                <a:lnTo>
                  <a:pt x="57832" y="62294"/>
                </a:lnTo>
                <a:lnTo>
                  <a:pt x="48445" y="59383"/>
                </a:lnTo>
                <a:lnTo>
                  <a:pt x="48445" y="59383"/>
                </a:lnTo>
                <a:lnTo>
                  <a:pt x="149582" y="27938"/>
                </a:lnTo>
                <a:lnTo>
                  <a:pt x="150234" y="27735"/>
                </a:lnTo>
                <a:lnTo>
                  <a:pt x="150571" y="27409"/>
                </a:lnTo>
                <a:lnTo>
                  <a:pt x="157912" y="20467"/>
                </a:lnTo>
                <a:lnTo>
                  <a:pt x="157912" y="20467"/>
                </a:lnTo>
                <a:lnTo>
                  <a:pt x="209094" y="3207"/>
                </a:lnTo>
                <a:lnTo>
                  <a:pt x="209094" y="3207"/>
                </a:lnTo>
                <a:lnTo>
                  <a:pt x="237942" y="57730"/>
                </a:lnTo>
                <a:lnTo>
                  <a:pt x="237942" y="57730"/>
                </a:lnTo>
                <a:lnTo>
                  <a:pt x="225558" y="67511"/>
                </a:lnTo>
                <a:lnTo>
                  <a:pt x="225423" y="67623"/>
                </a:lnTo>
                <a:lnTo>
                  <a:pt x="225446" y="67747"/>
                </a:lnTo>
                <a:lnTo>
                  <a:pt x="232281" y="104836"/>
                </a:lnTo>
                <a:lnTo>
                  <a:pt x="226793" y="67818"/>
                </a:lnTo>
                <a:lnTo>
                  <a:pt x="239623" y="58079"/>
                </a:lnTo>
                <a:lnTo>
                  <a:pt x="239859" y="57899"/>
                </a:lnTo>
                <a:lnTo>
                  <a:pt x="239746" y="57685"/>
                </a:lnTo>
                <a:lnTo>
                  <a:pt x="212090" y="1315"/>
                </a:lnTo>
                <a:lnTo>
                  <a:pt x="2114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406425" y="2601550"/>
            <a:ext cx="4581050" cy="702675"/>
          </a:xfrm>
          <a:custGeom>
            <a:rect b="b" l="l" r="r" t="t"/>
            <a:pathLst>
              <a:path extrusionOk="0" h="28107" w="183242">
                <a:moveTo>
                  <a:pt x="113" y="1"/>
                </a:moveTo>
                <a:lnTo>
                  <a:pt x="0" y="23430"/>
                </a:lnTo>
                <a:lnTo>
                  <a:pt x="183241" y="28107"/>
                </a:lnTo>
                <a:lnTo>
                  <a:pt x="183241" y="28107"/>
                </a:lnTo>
                <a:lnTo>
                  <a:pt x="1844" y="1519"/>
                </a:lnTo>
                <a:lnTo>
                  <a:pt x="11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-1082800" y="-231462"/>
            <a:ext cx="5939821" cy="3558304"/>
          </a:xfrm>
          <a:custGeom>
            <a:rect b="b" l="l" r="r" t="t"/>
            <a:pathLst>
              <a:path extrusionOk="0" h="76461" w="130481">
                <a:moveTo>
                  <a:pt x="46938" y="1"/>
                </a:moveTo>
                <a:lnTo>
                  <a:pt x="0" y="136"/>
                </a:lnTo>
                <a:lnTo>
                  <a:pt x="130481" y="76461"/>
                </a:lnTo>
                <a:lnTo>
                  <a:pt x="105106" y="51424"/>
                </a:lnTo>
                <a:lnTo>
                  <a:pt x="96034" y="51435"/>
                </a:lnTo>
                <a:lnTo>
                  <a:pt x="46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1071614" y="-38850"/>
            <a:ext cx="3915848" cy="3257314"/>
          </a:xfrm>
          <a:custGeom>
            <a:rect b="b" l="l" r="r" t="t"/>
            <a:pathLst>
              <a:path extrusionOk="0" h="76742" w="92257">
                <a:moveTo>
                  <a:pt x="66826" y="1"/>
                </a:moveTo>
                <a:lnTo>
                  <a:pt x="10389" y="68"/>
                </a:lnTo>
                <a:lnTo>
                  <a:pt x="1" y="619"/>
                </a:lnTo>
                <a:lnTo>
                  <a:pt x="57809" y="51626"/>
                </a:lnTo>
                <a:lnTo>
                  <a:pt x="66893" y="51615"/>
                </a:lnTo>
                <a:lnTo>
                  <a:pt x="92178" y="76742"/>
                </a:lnTo>
                <a:lnTo>
                  <a:pt x="92256" y="76663"/>
                </a:lnTo>
                <a:lnTo>
                  <a:pt x="71581" y="26274"/>
                </a:lnTo>
                <a:lnTo>
                  <a:pt x="74032" y="17820"/>
                </a:lnTo>
                <a:lnTo>
                  <a:pt x="668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3934890" y="-38843"/>
            <a:ext cx="1052589" cy="3173082"/>
          </a:xfrm>
          <a:custGeom>
            <a:rect b="b" l="l" r="r" t="t"/>
            <a:pathLst>
              <a:path extrusionOk="0" h="76663" w="25431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27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5424575" y="306116"/>
            <a:ext cx="4368851" cy="448203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7"/>
          <p:cNvSpPr/>
          <p:nvPr/>
        </p:nvSpPr>
        <p:spPr>
          <a:xfrm rot="3599869">
            <a:off x="175779" y="1068245"/>
            <a:ext cx="2411345" cy="2596361"/>
          </a:xfrm>
          <a:custGeom>
            <a:rect b="b" l="l" r="r" t="t"/>
            <a:pathLst>
              <a:path extrusionOk="0" h="82824" w="76922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7"/>
          <p:cNvSpPr txBox="1"/>
          <p:nvPr>
            <p:ph type="title"/>
          </p:nvPr>
        </p:nvSpPr>
        <p:spPr>
          <a:xfrm>
            <a:off x="4605500" y="2820050"/>
            <a:ext cx="3338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555" name="Google Shape;555;p27"/>
          <p:cNvGrpSpPr/>
          <p:nvPr/>
        </p:nvGrpSpPr>
        <p:grpSpPr>
          <a:xfrm>
            <a:off x="7567090" y="3782363"/>
            <a:ext cx="918748" cy="1005787"/>
            <a:chOff x="1385400" y="3442950"/>
            <a:chExt cx="483450" cy="529250"/>
          </a:xfrm>
        </p:grpSpPr>
        <p:sp>
          <p:nvSpPr>
            <p:cNvPr id="556" name="Google Shape;556;p27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27"/>
          <p:cNvSpPr txBox="1"/>
          <p:nvPr>
            <p:ph hasCustomPrompt="1" idx="2" type="title"/>
          </p:nvPr>
        </p:nvSpPr>
        <p:spPr>
          <a:xfrm>
            <a:off x="5142625" y="1585600"/>
            <a:ext cx="2264100" cy="11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8" name="Google Shape;608;p27"/>
          <p:cNvSpPr txBox="1"/>
          <p:nvPr>
            <p:ph idx="1" type="subTitle"/>
          </p:nvPr>
        </p:nvSpPr>
        <p:spPr>
          <a:xfrm>
            <a:off x="4904275" y="3336000"/>
            <a:ext cx="27408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9" name="Google Shape;609;p27"/>
          <p:cNvSpPr/>
          <p:nvPr/>
        </p:nvSpPr>
        <p:spPr>
          <a:xfrm>
            <a:off x="4547575" y="2519875"/>
            <a:ext cx="3454200" cy="180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0" name="Google Shape;610;p27"/>
          <p:cNvGrpSpPr/>
          <p:nvPr/>
        </p:nvGrpSpPr>
        <p:grpSpPr>
          <a:xfrm>
            <a:off x="1661590" y="3575738"/>
            <a:ext cx="918748" cy="1005787"/>
            <a:chOff x="1385400" y="3442950"/>
            <a:chExt cx="483450" cy="529250"/>
          </a:xfrm>
        </p:grpSpPr>
        <p:sp>
          <p:nvSpPr>
            <p:cNvPr id="611" name="Google Shape;611;p27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27"/>
          <p:cNvGrpSpPr/>
          <p:nvPr/>
        </p:nvGrpSpPr>
        <p:grpSpPr>
          <a:xfrm>
            <a:off x="1242490" y="-465787"/>
            <a:ext cx="918748" cy="1005787"/>
            <a:chOff x="1385400" y="3442950"/>
            <a:chExt cx="483450" cy="529250"/>
          </a:xfrm>
        </p:grpSpPr>
        <p:sp>
          <p:nvSpPr>
            <p:cNvPr id="663" name="Google Shape;663;p27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27"/>
          <p:cNvGrpSpPr/>
          <p:nvPr/>
        </p:nvGrpSpPr>
        <p:grpSpPr>
          <a:xfrm>
            <a:off x="-345650" y="841616"/>
            <a:ext cx="1219841" cy="1335351"/>
            <a:chOff x="1385400" y="3442950"/>
            <a:chExt cx="483450" cy="529250"/>
          </a:xfrm>
        </p:grpSpPr>
        <p:sp>
          <p:nvSpPr>
            <p:cNvPr id="715" name="Google Shape;715;p27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27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-225375" y="-380059"/>
            <a:ext cx="4368851" cy="448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8"/>
          <p:cNvSpPr/>
          <p:nvPr/>
        </p:nvSpPr>
        <p:spPr>
          <a:xfrm>
            <a:off x="5016950" y="356526"/>
            <a:ext cx="4255460" cy="2535646"/>
          </a:xfrm>
          <a:custGeom>
            <a:rect b="b" l="l" r="r" t="t"/>
            <a:pathLst>
              <a:path extrusionOk="0" h="19676" w="46196">
                <a:moveTo>
                  <a:pt x="45915" y="1"/>
                </a:moveTo>
                <a:lnTo>
                  <a:pt x="1" y="18450"/>
                </a:lnTo>
                <a:lnTo>
                  <a:pt x="113" y="18562"/>
                </a:lnTo>
                <a:lnTo>
                  <a:pt x="46196" y="19675"/>
                </a:lnTo>
                <a:lnTo>
                  <a:pt x="459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5213637" y="191063"/>
            <a:ext cx="4216771" cy="2034599"/>
          </a:xfrm>
          <a:custGeom>
            <a:rect b="b" l="l" r="r" t="t"/>
            <a:pathLst>
              <a:path extrusionOk="0" h="22087" w="45776">
                <a:moveTo>
                  <a:pt x="45776" y="1"/>
                </a:moveTo>
                <a:cubicBezTo>
                  <a:pt x="45776" y="1"/>
                  <a:pt x="15857" y="15024"/>
                  <a:pt x="4476" y="20289"/>
                </a:cubicBezTo>
                <a:lnTo>
                  <a:pt x="4476" y="20289"/>
                </a:lnTo>
                <a:cubicBezTo>
                  <a:pt x="15856" y="16081"/>
                  <a:pt x="45776" y="5948"/>
                  <a:pt x="45776" y="5948"/>
                </a:cubicBezTo>
                <a:lnTo>
                  <a:pt x="45776" y="1"/>
                </a:lnTo>
                <a:close/>
                <a:moveTo>
                  <a:pt x="4476" y="20289"/>
                </a:moveTo>
                <a:lnTo>
                  <a:pt x="4476" y="20289"/>
                </a:lnTo>
                <a:cubicBezTo>
                  <a:pt x="1678" y="21324"/>
                  <a:pt x="1" y="22001"/>
                  <a:pt x="165" y="22081"/>
                </a:cubicBezTo>
                <a:cubicBezTo>
                  <a:pt x="172" y="22085"/>
                  <a:pt x="183" y="22086"/>
                  <a:pt x="198" y="22086"/>
                </a:cubicBezTo>
                <a:cubicBezTo>
                  <a:pt x="477" y="22086"/>
                  <a:pt x="2058" y="21408"/>
                  <a:pt x="4476" y="202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8"/>
          <p:cNvSpPr/>
          <p:nvPr/>
        </p:nvSpPr>
        <p:spPr>
          <a:xfrm rot="-7500242">
            <a:off x="5484502" y="3164907"/>
            <a:ext cx="5033093" cy="2484311"/>
          </a:xfrm>
          <a:custGeom>
            <a:rect b="b" l="l" r="r" t="t"/>
            <a:pathLst>
              <a:path extrusionOk="0" h="78170" w="125624">
                <a:moveTo>
                  <a:pt x="125624" y="1"/>
                </a:moveTo>
                <a:lnTo>
                  <a:pt x="0" y="78169"/>
                </a:lnTo>
                <a:lnTo>
                  <a:pt x="11580" y="77675"/>
                </a:lnTo>
                <a:lnTo>
                  <a:pt x="27511" y="77664"/>
                </a:lnTo>
                <a:lnTo>
                  <a:pt x="74830" y="43813"/>
                </a:lnTo>
                <a:lnTo>
                  <a:pt x="74819" y="36348"/>
                </a:lnTo>
                <a:lnTo>
                  <a:pt x="1256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8"/>
          <p:cNvSpPr/>
          <p:nvPr/>
        </p:nvSpPr>
        <p:spPr>
          <a:xfrm flipH="1">
            <a:off x="4339375" y="1401600"/>
            <a:ext cx="5291025" cy="884345"/>
          </a:xfrm>
          <a:custGeom>
            <a:rect b="b" l="l" r="r" t="t"/>
            <a:pathLst>
              <a:path extrusionOk="0" h="47096" w="211641">
                <a:moveTo>
                  <a:pt x="1777" y="1"/>
                </a:moveTo>
                <a:lnTo>
                  <a:pt x="1" y="23632"/>
                </a:lnTo>
                <a:lnTo>
                  <a:pt x="211640" y="47095"/>
                </a:lnTo>
                <a:lnTo>
                  <a:pt x="3340" y="338"/>
                </a:lnTo>
                <a:lnTo>
                  <a:pt x="17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1747925" y="2719000"/>
            <a:ext cx="2888617" cy="2432341"/>
          </a:xfrm>
          <a:custGeom>
            <a:rect b="b" l="l" r="r" t="t"/>
            <a:pathLst>
              <a:path extrusionOk="0" h="77383" w="98361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-170725" y="2712400"/>
            <a:ext cx="3689263" cy="2438904"/>
          </a:xfrm>
          <a:custGeom>
            <a:rect b="b" l="l" r="r" t="t"/>
            <a:pathLst>
              <a:path extrusionOk="0" h="78170" w="125624">
                <a:moveTo>
                  <a:pt x="125624" y="1"/>
                </a:moveTo>
                <a:lnTo>
                  <a:pt x="0" y="78169"/>
                </a:lnTo>
                <a:lnTo>
                  <a:pt x="11580" y="77675"/>
                </a:lnTo>
                <a:lnTo>
                  <a:pt x="27511" y="77664"/>
                </a:lnTo>
                <a:lnTo>
                  <a:pt x="74830" y="43813"/>
                </a:lnTo>
                <a:lnTo>
                  <a:pt x="74819" y="36348"/>
                </a:lnTo>
                <a:lnTo>
                  <a:pt x="1256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8"/>
          <p:cNvSpPr/>
          <p:nvPr/>
        </p:nvSpPr>
        <p:spPr>
          <a:xfrm>
            <a:off x="3318550" y="2711075"/>
            <a:ext cx="1311112" cy="2438854"/>
          </a:xfrm>
          <a:custGeom>
            <a:rect b="b" l="l" r="r" t="t"/>
            <a:pathLst>
              <a:path extrusionOk="0" h="77900" w="44645">
                <a:moveTo>
                  <a:pt x="44645" y="1"/>
                </a:moveTo>
                <a:lnTo>
                  <a:pt x="1" y="77787"/>
                </a:lnTo>
                <a:lnTo>
                  <a:pt x="16651" y="77900"/>
                </a:lnTo>
                <a:lnTo>
                  <a:pt x="446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8"/>
          <p:cNvSpPr/>
          <p:nvPr/>
        </p:nvSpPr>
        <p:spPr>
          <a:xfrm>
            <a:off x="2078674" y="2711075"/>
            <a:ext cx="2550926" cy="2535657"/>
          </a:xfrm>
          <a:custGeom>
            <a:rect b="b" l="l" r="r" t="t"/>
            <a:pathLst>
              <a:path extrusionOk="0" h="82824" w="76922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8"/>
          <p:cNvSpPr/>
          <p:nvPr/>
        </p:nvSpPr>
        <p:spPr>
          <a:xfrm flipH="1">
            <a:off x="-5" y="0"/>
            <a:ext cx="4593814" cy="2763693"/>
          </a:xfrm>
          <a:custGeom>
            <a:rect b="b" l="l" r="r" t="t"/>
            <a:pathLst>
              <a:path extrusionOk="0" h="76967" w="45713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8"/>
          <p:cNvSpPr/>
          <p:nvPr/>
        </p:nvSpPr>
        <p:spPr>
          <a:xfrm rot="5400000">
            <a:off x="1585559" y="-350488"/>
            <a:ext cx="2550926" cy="3117702"/>
          </a:xfrm>
          <a:custGeom>
            <a:rect b="b" l="l" r="r" t="t"/>
            <a:pathLst>
              <a:path extrusionOk="0" h="82824" w="76922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8" name="Google Shape;778;p28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-188972" y="46200"/>
            <a:ext cx="3725773" cy="52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8"/>
          <p:cNvSpPr/>
          <p:nvPr/>
        </p:nvSpPr>
        <p:spPr>
          <a:xfrm flipH="1">
            <a:off x="3207414" y="6463"/>
            <a:ext cx="1389811" cy="2754393"/>
          </a:xfrm>
          <a:custGeom>
            <a:rect b="b" l="l" r="r" t="t"/>
            <a:pathLst>
              <a:path extrusionOk="0" h="76708" w="1383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" name="Google Shape;780;p28"/>
          <p:cNvGrpSpPr/>
          <p:nvPr/>
        </p:nvGrpSpPr>
        <p:grpSpPr>
          <a:xfrm>
            <a:off x="-210872" y="4487792"/>
            <a:ext cx="693267" cy="758945"/>
            <a:chOff x="1385400" y="3442950"/>
            <a:chExt cx="483450" cy="529250"/>
          </a:xfrm>
        </p:grpSpPr>
        <p:sp>
          <p:nvSpPr>
            <p:cNvPr id="781" name="Google Shape;781;p28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28"/>
          <p:cNvGrpSpPr/>
          <p:nvPr/>
        </p:nvGrpSpPr>
        <p:grpSpPr>
          <a:xfrm>
            <a:off x="8149838" y="-515733"/>
            <a:ext cx="994167" cy="1088297"/>
            <a:chOff x="1385400" y="3442950"/>
            <a:chExt cx="483450" cy="529250"/>
          </a:xfrm>
        </p:grpSpPr>
        <p:sp>
          <p:nvSpPr>
            <p:cNvPr id="833" name="Google Shape;833;p28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8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4" name="Google Shape;884;p28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5847425" y="-446163"/>
            <a:ext cx="3725777" cy="382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8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4636550" y="2159937"/>
            <a:ext cx="3725777" cy="3822278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28"/>
          <p:cNvSpPr txBox="1"/>
          <p:nvPr>
            <p:ph idx="1" type="body"/>
          </p:nvPr>
        </p:nvSpPr>
        <p:spPr>
          <a:xfrm>
            <a:off x="2246700" y="2037300"/>
            <a:ext cx="4650600" cy="12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7" name="Google Shape;887;p28"/>
          <p:cNvSpPr txBox="1"/>
          <p:nvPr>
            <p:ph type="title"/>
          </p:nvPr>
        </p:nvSpPr>
        <p:spPr>
          <a:xfrm>
            <a:off x="1870325" y="1070673"/>
            <a:ext cx="540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888" name="Google Shape;888;p28"/>
          <p:cNvGrpSpPr/>
          <p:nvPr/>
        </p:nvGrpSpPr>
        <p:grpSpPr>
          <a:xfrm>
            <a:off x="6516759" y="2989208"/>
            <a:ext cx="994167" cy="1088350"/>
            <a:chOff x="1385400" y="3442950"/>
            <a:chExt cx="483450" cy="529250"/>
          </a:xfrm>
        </p:grpSpPr>
        <p:sp>
          <p:nvSpPr>
            <p:cNvPr id="889" name="Google Shape;889;p28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" name="Google Shape;940;p28"/>
          <p:cNvSpPr/>
          <p:nvPr/>
        </p:nvSpPr>
        <p:spPr>
          <a:xfrm>
            <a:off x="1992750" y="862450"/>
            <a:ext cx="5158446" cy="2917611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9"/>
          <p:cNvSpPr/>
          <p:nvPr/>
        </p:nvSpPr>
        <p:spPr>
          <a:xfrm>
            <a:off x="2807499" y="279828"/>
            <a:ext cx="4196274" cy="7132214"/>
          </a:xfrm>
          <a:custGeom>
            <a:rect b="b" l="l" r="r" t="t"/>
            <a:pathLst>
              <a:path extrusionOk="0" h="77562" w="45634">
                <a:moveTo>
                  <a:pt x="0" y="0"/>
                </a:moveTo>
                <a:lnTo>
                  <a:pt x="45634" y="77562"/>
                </a:lnTo>
                <a:lnTo>
                  <a:pt x="45634" y="40462"/>
                </a:lnTo>
                <a:lnTo>
                  <a:pt x="3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9"/>
          <p:cNvSpPr/>
          <p:nvPr/>
        </p:nvSpPr>
        <p:spPr>
          <a:xfrm>
            <a:off x="2797200" y="253988"/>
            <a:ext cx="4206573" cy="7158053"/>
          </a:xfrm>
          <a:custGeom>
            <a:rect b="b" l="l" r="r" t="t"/>
            <a:pathLst>
              <a:path extrusionOk="0" h="77843" w="45746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29"/>
          <p:cNvSpPr/>
          <p:nvPr/>
        </p:nvSpPr>
        <p:spPr>
          <a:xfrm flipH="1">
            <a:off x="6555969" y="-1354379"/>
            <a:ext cx="5918381" cy="4656135"/>
          </a:xfrm>
          <a:custGeom>
            <a:rect b="b" l="l" r="r" t="t"/>
            <a:pathLst>
              <a:path extrusionOk="0" h="77383" w="98361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9"/>
          <p:cNvSpPr/>
          <p:nvPr/>
        </p:nvSpPr>
        <p:spPr>
          <a:xfrm flipH="1">
            <a:off x="6570199" y="-1370625"/>
            <a:ext cx="2686290" cy="4687243"/>
          </a:xfrm>
          <a:custGeom>
            <a:rect b="b" l="l" r="r" t="t"/>
            <a:pathLst>
              <a:path extrusionOk="0" h="77900" w="44645">
                <a:moveTo>
                  <a:pt x="44645" y="1"/>
                </a:moveTo>
                <a:lnTo>
                  <a:pt x="1" y="77787"/>
                </a:lnTo>
                <a:lnTo>
                  <a:pt x="16651" y="77900"/>
                </a:lnTo>
                <a:lnTo>
                  <a:pt x="446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29"/>
          <p:cNvSpPr/>
          <p:nvPr/>
        </p:nvSpPr>
        <p:spPr>
          <a:xfrm flipH="1">
            <a:off x="6570181" y="-1370625"/>
            <a:ext cx="4628397" cy="4983520"/>
          </a:xfrm>
          <a:custGeom>
            <a:rect b="b" l="l" r="r" t="t"/>
            <a:pathLst>
              <a:path extrusionOk="0" h="82824" w="76922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29"/>
          <p:cNvSpPr/>
          <p:nvPr/>
        </p:nvSpPr>
        <p:spPr>
          <a:xfrm>
            <a:off x="0" y="63"/>
            <a:ext cx="4619156" cy="5143378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29"/>
          <p:cNvSpPr txBox="1"/>
          <p:nvPr>
            <p:ph idx="1" type="subTitle"/>
          </p:nvPr>
        </p:nvSpPr>
        <p:spPr>
          <a:xfrm flipH="1">
            <a:off x="1465079" y="3164500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949" name="Google Shape;949;p29"/>
          <p:cNvSpPr txBox="1"/>
          <p:nvPr>
            <p:ph idx="2" type="subTitle"/>
          </p:nvPr>
        </p:nvSpPr>
        <p:spPr>
          <a:xfrm>
            <a:off x="1465089" y="3535172"/>
            <a:ext cx="21660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0" name="Google Shape;950;p29"/>
          <p:cNvSpPr txBox="1"/>
          <p:nvPr>
            <p:ph idx="3" type="subTitle"/>
          </p:nvPr>
        </p:nvSpPr>
        <p:spPr>
          <a:xfrm flipH="1">
            <a:off x="1465079" y="1658912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951" name="Google Shape;951;p29"/>
          <p:cNvSpPr txBox="1"/>
          <p:nvPr>
            <p:ph idx="4" type="subTitle"/>
          </p:nvPr>
        </p:nvSpPr>
        <p:spPr>
          <a:xfrm>
            <a:off x="1465089" y="2029575"/>
            <a:ext cx="21660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2" name="Google Shape;952;p29"/>
          <p:cNvSpPr txBox="1"/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53" name="Google Shape;953;p29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4462499" y="-350930"/>
            <a:ext cx="5253576" cy="538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" name="Google Shape;955;p30"/>
          <p:cNvGrpSpPr/>
          <p:nvPr/>
        </p:nvGrpSpPr>
        <p:grpSpPr>
          <a:xfrm>
            <a:off x="-1323899" y="-628801"/>
            <a:ext cx="10592561" cy="6761719"/>
            <a:chOff x="238125" y="577800"/>
            <a:chExt cx="7140250" cy="4557950"/>
          </a:xfrm>
        </p:grpSpPr>
        <p:sp>
          <p:nvSpPr>
            <p:cNvPr id="956" name="Google Shape;956;p30"/>
            <p:cNvSpPr/>
            <p:nvPr/>
          </p:nvSpPr>
          <p:spPr>
            <a:xfrm>
              <a:off x="6168950" y="2174400"/>
              <a:ext cx="1202125" cy="511575"/>
            </a:xfrm>
            <a:custGeom>
              <a:rect b="b" l="l" r="r" t="t"/>
              <a:pathLst>
                <a:path extrusionOk="0" h="20463" w="48085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161650" y="2657000"/>
              <a:ext cx="1216725" cy="2478750"/>
            </a:xfrm>
            <a:custGeom>
              <a:rect b="b" l="l" r="r" t="t"/>
              <a:pathLst>
                <a:path extrusionOk="0" h="99150" w="48669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159600" y="649725"/>
              <a:ext cx="1189525" cy="2002325"/>
            </a:xfrm>
            <a:custGeom>
              <a:rect b="b" l="l" r="r" t="t"/>
              <a:pathLst>
                <a:path extrusionOk="0" h="80093" w="47581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339600" y="2657000"/>
              <a:ext cx="5812125" cy="871000"/>
            </a:xfrm>
            <a:custGeom>
              <a:rect b="b" l="l" r="r" t="t"/>
              <a:pathLst>
                <a:path extrusionOk="0" h="34840" w="232485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4330150" y="2657000"/>
              <a:ext cx="1833875" cy="2012250"/>
            </a:xfrm>
            <a:custGeom>
              <a:rect b="b" l="l" r="r" t="t"/>
              <a:pathLst>
                <a:path extrusionOk="0" h="80490" w="73355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3715075" y="659400"/>
              <a:ext cx="2399800" cy="1996450"/>
            </a:xfrm>
            <a:custGeom>
              <a:rect b="b" l="l" r="r" t="t"/>
              <a:pathLst>
                <a:path extrusionOk="0" h="79858" w="95992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401575" y="660850"/>
              <a:ext cx="4757175" cy="1989150"/>
            </a:xfrm>
            <a:custGeom>
              <a:rect b="b" l="l" r="r" t="t"/>
              <a:pathLst>
                <a:path extrusionOk="0" h="79566" w="190287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6158725" y="654700"/>
              <a:ext cx="360075" cy="1995300"/>
            </a:xfrm>
            <a:custGeom>
              <a:rect b="b" l="l" r="r" t="t"/>
              <a:pathLst>
                <a:path extrusionOk="0" h="79812" w="14403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6154750" y="2075550"/>
              <a:ext cx="1190875" cy="574600"/>
            </a:xfrm>
            <a:custGeom>
              <a:rect b="b" l="l" r="r" t="t"/>
              <a:pathLst>
                <a:path extrusionOk="0" h="22984" w="47635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6158725" y="2649975"/>
              <a:ext cx="1219650" cy="2485775"/>
            </a:xfrm>
            <a:custGeom>
              <a:rect b="b" l="l" r="r" t="t"/>
              <a:pathLst>
                <a:path extrusionOk="0" h="99431" w="48786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3817450" y="2649975"/>
              <a:ext cx="2341300" cy="2032450"/>
            </a:xfrm>
            <a:custGeom>
              <a:rect b="b" l="l" r="r" t="t"/>
              <a:pathLst>
                <a:path extrusionOk="0" h="81298" w="93652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5327200" y="2649975"/>
              <a:ext cx="831550" cy="2026300"/>
            </a:xfrm>
            <a:custGeom>
              <a:rect b="b" l="l" r="r" t="t"/>
              <a:pathLst>
                <a:path extrusionOk="0" h="81052" w="33262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4619125" y="651775"/>
              <a:ext cx="1539625" cy="1998225"/>
            </a:xfrm>
            <a:custGeom>
              <a:rect b="b" l="l" r="r" t="t"/>
              <a:pathLst>
                <a:path extrusionOk="0" h="79929" w="61585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5497425" y="655575"/>
              <a:ext cx="661325" cy="1994425"/>
            </a:xfrm>
            <a:custGeom>
              <a:rect b="b" l="l" r="r" t="t"/>
              <a:pathLst>
                <a:path extrusionOk="0" h="79777" w="26453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238125" y="2419225"/>
              <a:ext cx="5920625" cy="420300"/>
            </a:xfrm>
            <a:custGeom>
              <a:rect b="b" l="l" r="r" t="t"/>
              <a:pathLst>
                <a:path extrusionOk="0" h="16812" w="236825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632950" y="577800"/>
              <a:ext cx="6431025" cy="2098225"/>
            </a:xfrm>
            <a:custGeom>
              <a:rect b="b" l="l" r="r" t="t"/>
              <a:pathLst>
                <a:path extrusionOk="0" h="83929" w="257241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2229875" y="2618975"/>
              <a:ext cx="4471700" cy="2377850"/>
            </a:xfrm>
            <a:custGeom>
              <a:rect b="b" l="l" r="r" t="t"/>
              <a:pathLst>
                <a:path extrusionOk="0" h="95114" w="178868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4725575" y="2649975"/>
              <a:ext cx="1433175" cy="2154100"/>
            </a:xfrm>
            <a:custGeom>
              <a:rect b="b" l="l" r="r" t="t"/>
              <a:pathLst>
                <a:path extrusionOk="0" h="86164" w="57327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5269600" y="2975275"/>
              <a:ext cx="38550" cy="28625"/>
            </a:xfrm>
            <a:custGeom>
              <a:rect b="b" l="l" r="r" t="t"/>
              <a:pathLst>
                <a:path extrusionOk="0" h="1145" w="1542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5328100" y="29762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330525" y="2921400"/>
              <a:ext cx="30350" cy="28850"/>
            </a:xfrm>
            <a:custGeom>
              <a:rect b="b" l="l" r="r" t="t"/>
              <a:pathLst>
                <a:path extrusionOk="0" h="1154" w="1214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5270775" y="2920475"/>
              <a:ext cx="38525" cy="28725"/>
            </a:xfrm>
            <a:custGeom>
              <a:rect b="b" l="l" r="r" t="t"/>
              <a:pathLst>
                <a:path extrusionOk="0" h="1149" w="1541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5267850" y="3017800"/>
              <a:ext cx="36925" cy="31600"/>
            </a:xfrm>
            <a:custGeom>
              <a:rect b="b" l="l" r="r" t="t"/>
              <a:pathLst>
                <a:path extrusionOk="0" h="1264" w="1477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5326325" y="30189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5369325" y="2977925"/>
              <a:ext cx="38400" cy="31725"/>
            </a:xfrm>
            <a:custGeom>
              <a:rect b="b" l="l" r="r" t="t"/>
              <a:pathLst>
                <a:path extrusionOk="0" h="1269" w="1536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370450" y="29186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329225" y="2875775"/>
              <a:ext cx="36900" cy="31725"/>
            </a:xfrm>
            <a:custGeom>
              <a:rect b="b" l="l" r="r" t="t"/>
              <a:pathLst>
                <a:path extrusionOk="0" h="1269" w="1476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5269300" y="2874675"/>
              <a:ext cx="38400" cy="31700"/>
            </a:xfrm>
            <a:custGeom>
              <a:rect b="b" l="l" r="r" t="t"/>
              <a:pathLst>
                <a:path extrusionOk="0" h="1268" w="1536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5226300" y="2915700"/>
              <a:ext cx="38650" cy="31650"/>
            </a:xfrm>
            <a:custGeom>
              <a:rect b="b" l="l" r="r" t="t"/>
              <a:pathLst>
                <a:path extrusionOk="0" h="1266" w="1546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5226600" y="2975000"/>
              <a:ext cx="36925" cy="31525"/>
            </a:xfrm>
            <a:custGeom>
              <a:rect b="b" l="l" r="r" t="t"/>
              <a:pathLst>
                <a:path extrusionOk="0" h="1261" w="1477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5223975" y="303525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5306750" y="30709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5389225" y="3038750"/>
              <a:ext cx="16900" cy="15950"/>
            </a:xfrm>
            <a:custGeom>
              <a:rect b="b" l="l" r="r" t="t"/>
              <a:pathLst>
                <a:path extrusionOk="0" h="638" w="676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5425775" y="2957650"/>
              <a:ext cx="16125" cy="15250"/>
            </a:xfrm>
            <a:custGeom>
              <a:rect b="b" l="l" r="r" t="t"/>
              <a:pathLst>
                <a:path extrusionOk="0" h="610" w="645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5393300" y="2874250"/>
              <a:ext cx="16700" cy="15800"/>
            </a:xfrm>
            <a:custGeom>
              <a:rect b="b" l="l" r="r" t="t"/>
              <a:pathLst>
                <a:path extrusionOk="0" h="632" w="668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5308775" y="2838325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5228050" y="2870825"/>
              <a:ext cx="16700" cy="15775"/>
            </a:xfrm>
            <a:custGeom>
              <a:rect b="b" l="l" r="r" t="t"/>
              <a:pathLst>
                <a:path extrusionOk="0" h="631" w="668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5192175" y="2952400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5240925" y="3092775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5359425" y="3095025"/>
              <a:ext cx="28650" cy="23875"/>
            </a:xfrm>
            <a:custGeom>
              <a:rect b="b" l="l" r="r" t="t"/>
              <a:pathLst>
                <a:path extrusionOk="0" h="955" w="1146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5445375" y="3012975"/>
              <a:ext cx="28650" cy="23825"/>
            </a:xfrm>
            <a:custGeom>
              <a:rect b="b" l="l" r="r" t="t"/>
              <a:pathLst>
                <a:path extrusionOk="0" h="953" w="1146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5447750" y="2894400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5365275" y="2808700"/>
              <a:ext cx="27775" cy="23850"/>
            </a:xfrm>
            <a:custGeom>
              <a:rect b="b" l="l" r="r" t="t"/>
              <a:pathLst>
                <a:path extrusionOk="0" h="954" w="1111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245900" y="2806225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5159950" y="2888500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5158450" y="3007125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5171325" y="3092925"/>
              <a:ext cx="10550" cy="8075"/>
            </a:xfrm>
            <a:custGeom>
              <a:rect b="b" l="l" r="r" t="t"/>
              <a:pathLst>
                <a:path extrusionOk="0" h="323" w="422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5308875" y="3152700"/>
              <a:ext cx="9300" cy="7850"/>
            </a:xfrm>
            <a:custGeom>
              <a:rect b="b" l="l" r="r" t="t"/>
              <a:pathLst>
                <a:path extrusionOk="0" h="314" w="372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5447425" y="309852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5506500" y="2962625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5453550" y="2824475"/>
              <a:ext cx="8225" cy="7925"/>
            </a:xfrm>
            <a:custGeom>
              <a:rect b="b" l="l" r="r" t="t"/>
              <a:pathLst>
                <a:path extrusionOk="0" h="317" w="329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5315600" y="2764900"/>
              <a:ext cx="9300" cy="8050"/>
            </a:xfrm>
            <a:custGeom>
              <a:rect b="b" l="l" r="r" t="t"/>
              <a:pathLst>
                <a:path extrusionOk="0" h="322" w="372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5177750" y="281887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5118675" y="2954725"/>
              <a:ext cx="9100" cy="7925"/>
            </a:xfrm>
            <a:custGeom>
              <a:rect b="b" l="l" r="r" t="t"/>
              <a:pathLst>
                <a:path extrusionOk="0" h="317" w="364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5214325" y="3167850"/>
              <a:ext cx="18275" cy="15775"/>
            </a:xfrm>
            <a:custGeom>
              <a:rect b="b" l="l" r="r" t="t"/>
              <a:pathLst>
                <a:path extrusionOk="0" h="631" w="731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5392500" y="3171450"/>
              <a:ext cx="18975" cy="15875"/>
            </a:xfrm>
            <a:custGeom>
              <a:rect b="b" l="l" r="r" t="t"/>
              <a:pathLst>
                <a:path extrusionOk="0" h="635" w="759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5521425" y="30481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5525075" y="2870200"/>
              <a:ext cx="18600" cy="15825"/>
            </a:xfrm>
            <a:custGeom>
              <a:rect b="b" l="l" r="r" t="t"/>
              <a:pathLst>
                <a:path extrusionOk="0" h="633" w="744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5401375" y="27416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5222500" y="273797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5091225" y="2861000"/>
              <a:ext cx="20750" cy="16050"/>
            </a:xfrm>
            <a:custGeom>
              <a:rect b="b" l="l" r="r" t="t"/>
              <a:pathLst>
                <a:path extrusionOk="0" h="642" w="83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5090300" y="3039350"/>
              <a:ext cx="18625" cy="15850"/>
            </a:xfrm>
            <a:custGeom>
              <a:rect b="b" l="l" r="r" t="t"/>
              <a:pathLst>
                <a:path extrusionOk="0" h="634" w="745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5116050" y="314675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5307325" y="3230050"/>
              <a:ext cx="9375" cy="8125"/>
            </a:xfrm>
            <a:custGeom>
              <a:rect b="b" l="l" r="r" t="t"/>
              <a:pathLst>
                <a:path extrusionOk="0" h="325" w="375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5501225" y="3154575"/>
              <a:ext cx="9850" cy="7700"/>
            </a:xfrm>
            <a:custGeom>
              <a:rect b="b" l="l" r="r" t="t"/>
              <a:pathLst>
                <a:path extrusionOk="0" h="308" w="394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5584300" y="2964200"/>
              <a:ext cx="9375" cy="8100"/>
            </a:xfrm>
            <a:custGeom>
              <a:rect b="b" l="l" r="r" t="t"/>
              <a:pathLst>
                <a:path extrusionOk="0" h="324" w="375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5509725" y="277087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5317350" y="2687400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5123950" y="2762725"/>
              <a:ext cx="9950" cy="8175"/>
            </a:xfrm>
            <a:custGeom>
              <a:rect b="b" l="l" r="r" t="t"/>
              <a:pathLst>
                <a:path extrusionOk="0" h="327" w="398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5040375" y="295327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6010450" y="1743275"/>
              <a:ext cx="31600" cy="28650"/>
            </a:xfrm>
            <a:custGeom>
              <a:rect b="b" l="l" r="r" t="t"/>
              <a:pathLst>
                <a:path extrusionOk="0" h="1146" w="1264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6065425" y="174450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6066600" y="168955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6011600" y="1688425"/>
              <a:ext cx="31625" cy="28550"/>
            </a:xfrm>
            <a:custGeom>
              <a:rect b="b" l="l" r="r" t="t"/>
              <a:pathLst>
                <a:path extrusionOk="0" h="1142" w="1265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6005175" y="1785900"/>
              <a:ext cx="37150" cy="31700"/>
            </a:xfrm>
            <a:custGeom>
              <a:rect b="b" l="l" r="r" t="t"/>
              <a:pathLst>
                <a:path extrusionOk="0" h="1268" w="1486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6063650" y="17870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6107825" y="1746075"/>
              <a:ext cx="41200" cy="31850"/>
            </a:xfrm>
            <a:custGeom>
              <a:rect b="b" l="l" r="r" t="t"/>
              <a:pathLst>
                <a:path extrusionOk="0" h="1274" w="1648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6107775" y="16867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6066600" y="1643950"/>
              <a:ext cx="38375" cy="31675"/>
            </a:xfrm>
            <a:custGeom>
              <a:rect b="b" l="l" r="r" t="t"/>
              <a:pathLst>
                <a:path extrusionOk="0" h="1267" w="1535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6006925" y="16427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5963875" y="1683800"/>
              <a:ext cx="38400" cy="31650"/>
            </a:xfrm>
            <a:custGeom>
              <a:rect b="b" l="l" r="r" t="t"/>
              <a:pathLst>
                <a:path extrusionOk="0" h="1266" w="1536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5963925" y="1743100"/>
              <a:ext cx="37200" cy="31625"/>
            </a:xfrm>
            <a:custGeom>
              <a:rect b="b" l="l" r="r" t="t"/>
              <a:pathLst>
                <a:path extrusionOk="0" h="1265" w="1488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5961300" y="1803350"/>
              <a:ext cx="16900" cy="15800"/>
            </a:xfrm>
            <a:custGeom>
              <a:rect b="b" l="l" r="r" t="t"/>
              <a:pathLst>
                <a:path extrusionOk="0" h="632" w="676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6044075" y="18390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6124800" y="1806775"/>
              <a:ext cx="21075" cy="15925"/>
            </a:xfrm>
            <a:custGeom>
              <a:rect b="b" l="l" r="r" t="t"/>
              <a:pathLst>
                <a:path extrusionOk="0" h="637" w="843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6160775" y="1725250"/>
              <a:ext cx="18450" cy="15750"/>
            </a:xfrm>
            <a:custGeom>
              <a:rect b="b" l="l" r="r" t="t"/>
              <a:pathLst>
                <a:path extrusionOk="0" h="630" w="738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6130650" y="164220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6046125" y="1606425"/>
              <a:ext cx="18750" cy="16000"/>
            </a:xfrm>
            <a:custGeom>
              <a:rect b="b" l="l" r="r" t="t"/>
              <a:pathLst>
                <a:path extrusionOk="0" h="640" w="75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5963050" y="1638925"/>
              <a:ext cx="21000" cy="15800"/>
            </a:xfrm>
            <a:custGeom>
              <a:rect b="b" l="l" r="r" t="t"/>
              <a:pathLst>
                <a:path extrusionOk="0" h="632" w="84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5929500" y="1720500"/>
              <a:ext cx="18675" cy="15825"/>
            </a:xfrm>
            <a:custGeom>
              <a:rect b="b" l="l" r="r" t="t"/>
              <a:pathLst>
                <a:path extrusionOk="0" h="633" w="747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5978275" y="1860875"/>
              <a:ext cx="27750" cy="23825"/>
            </a:xfrm>
            <a:custGeom>
              <a:rect b="b" l="l" r="r" t="t"/>
              <a:pathLst>
                <a:path extrusionOk="0" h="953" w="111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6096775" y="186330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6182700" y="1781175"/>
              <a:ext cx="28950" cy="23700"/>
            </a:xfrm>
            <a:custGeom>
              <a:rect b="b" l="l" r="r" t="t"/>
              <a:pathLst>
                <a:path extrusionOk="0" h="948" w="1158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6185125" y="1662550"/>
              <a:ext cx="27725" cy="23700"/>
            </a:xfrm>
            <a:custGeom>
              <a:rect b="b" l="l" r="r" t="t"/>
              <a:pathLst>
                <a:path extrusionOk="0" h="948" w="1109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6102650" y="1576800"/>
              <a:ext cx="27725" cy="23850"/>
            </a:xfrm>
            <a:custGeom>
              <a:rect b="b" l="l" r="r" t="t"/>
              <a:pathLst>
                <a:path extrusionOk="0" h="954" w="1109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5983250" y="1574325"/>
              <a:ext cx="28600" cy="23850"/>
            </a:xfrm>
            <a:custGeom>
              <a:rect b="b" l="l" r="r" t="t"/>
              <a:pathLst>
                <a:path extrusionOk="0" h="954" w="1144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5897325" y="1656650"/>
              <a:ext cx="28025" cy="23675"/>
            </a:xfrm>
            <a:custGeom>
              <a:rect b="b" l="l" r="r" t="t"/>
              <a:pathLst>
                <a:path extrusionOk="0" h="947" w="1121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5895775" y="1775225"/>
              <a:ext cx="27800" cy="23750"/>
            </a:xfrm>
            <a:custGeom>
              <a:rect b="b" l="l" r="r" t="t"/>
              <a:pathLst>
                <a:path extrusionOk="0" h="950" w="1112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5909525" y="186102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6046425" y="1920575"/>
              <a:ext cx="9300" cy="7900"/>
            </a:xfrm>
            <a:custGeom>
              <a:rect b="b" l="l" r="r" t="t"/>
              <a:pathLst>
                <a:path extrusionOk="0" h="316" w="372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6183875" y="1866725"/>
              <a:ext cx="10550" cy="7850"/>
            </a:xfrm>
            <a:custGeom>
              <a:rect b="b" l="l" r="r" t="t"/>
              <a:pathLst>
                <a:path extrusionOk="0" h="314" w="422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6243825" y="173082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6189600" y="1592700"/>
              <a:ext cx="9500" cy="7825"/>
            </a:xfrm>
            <a:custGeom>
              <a:rect b="b" l="l" r="r" t="t"/>
              <a:pathLst>
                <a:path extrusionOk="0" h="313" w="38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6054300" y="1533150"/>
              <a:ext cx="7925" cy="7700"/>
            </a:xfrm>
            <a:custGeom>
              <a:rect b="b" l="l" r="r" t="t"/>
              <a:pathLst>
                <a:path extrusionOk="0" h="308" w="317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5915100" y="1586900"/>
              <a:ext cx="9600" cy="7725"/>
            </a:xfrm>
            <a:custGeom>
              <a:rect b="b" l="l" r="r" t="t"/>
              <a:pathLst>
                <a:path extrusionOk="0" h="309" w="384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5855725" y="1722825"/>
              <a:ext cx="9075" cy="7950"/>
            </a:xfrm>
            <a:custGeom>
              <a:rect b="b" l="l" r="r" t="t"/>
              <a:pathLst>
                <a:path extrusionOk="0" h="318" w="363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5951650" y="193592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6129925" y="193942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6258750" y="1816400"/>
              <a:ext cx="19200" cy="15650"/>
            </a:xfrm>
            <a:custGeom>
              <a:rect b="b" l="l" r="r" t="t"/>
              <a:pathLst>
                <a:path extrusionOk="0" h="626" w="768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6262425" y="1638300"/>
              <a:ext cx="18575" cy="15825"/>
            </a:xfrm>
            <a:custGeom>
              <a:rect b="b" l="l" r="r" t="t"/>
              <a:pathLst>
                <a:path extrusionOk="0" h="633" w="743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6138700" y="15097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5959850" y="1506050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5830700" y="16294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5824150" y="1807475"/>
              <a:ext cx="21650" cy="16400"/>
            </a:xfrm>
            <a:custGeom>
              <a:rect b="b" l="l" r="r" t="t"/>
              <a:pathLst>
                <a:path extrusionOk="0" h="656" w="866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5853375" y="1914775"/>
              <a:ext cx="8800" cy="7775"/>
            </a:xfrm>
            <a:custGeom>
              <a:rect b="b" l="l" r="r" t="t"/>
              <a:pathLst>
                <a:path extrusionOk="0" h="311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6044650" y="1998250"/>
              <a:ext cx="9400" cy="8025"/>
            </a:xfrm>
            <a:custGeom>
              <a:rect b="b" l="l" r="r" t="t"/>
              <a:pathLst>
                <a:path extrusionOk="0" h="321" w="376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6238875" y="19226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6321625" y="1732475"/>
              <a:ext cx="9600" cy="7925"/>
            </a:xfrm>
            <a:custGeom>
              <a:rect b="b" l="l" r="r" t="t"/>
              <a:pathLst>
                <a:path extrusionOk="0" h="317" w="384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6246750" y="1538675"/>
              <a:ext cx="10200" cy="8025"/>
            </a:xfrm>
            <a:custGeom>
              <a:rect b="b" l="l" r="r" t="t"/>
              <a:pathLst>
                <a:path extrusionOk="0" h="321" w="408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6054675" y="1455500"/>
              <a:ext cx="9300" cy="7875"/>
            </a:xfrm>
            <a:custGeom>
              <a:rect b="b" l="l" r="r" t="t"/>
              <a:pathLst>
                <a:path extrusionOk="0" h="315" w="372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5860975" y="1530925"/>
              <a:ext cx="10450" cy="8200"/>
            </a:xfrm>
            <a:custGeom>
              <a:rect b="b" l="l" r="r" t="t"/>
              <a:pathLst>
                <a:path extrusionOk="0" h="328" w="418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5777725" y="1721325"/>
              <a:ext cx="9275" cy="7850"/>
            </a:xfrm>
            <a:custGeom>
              <a:rect b="b" l="l" r="r" t="t"/>
              <a:pathLst>
                <a:path extrusionOk="0" h="314" w="371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3704300" y="1710800"/>
              <a:ext cx="37425" cy="29475"/>
            </a:xfrm>
            <a:custGeom>
              <a:rect b="b" l="l" r="r" t="t"/>
              <a:pathLst>
                <a:path extrusionOk="0" h="1179" w="1497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3761675" y="1711700"/>
              <a:ext cx="38550" cy="28900"/>
            </a:xfrm>
            <a:custGeom>
              <a:rect b="b" l="l" r="r" t="t"/>
              <a:pathLst>
                <a:path extrusionOk="0" h="1156" w="1542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3767525" y="16569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3710975" y="1655925"/>
              <a:ext cx="31925" cy="28650"/>
            </a:xfrm>
            <a:custGeom>
              <a:rect b="b" l="l" r="r" t="t"/>
              <a:pathLst>
                <a:path extrusionOk="0" h="1146" w="1277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3703325" y="1753400"/>
              <a:ext cx="38675" cy="31650"/>
            </a:xfrm>
            <a:custGeom>
              <a:rect b="b" l="l" r="r" t="t"/>
              <a:pathLst>
                <a:path extrusionOk="0" h="1266" w="1547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3763275" y="1754550"/>
              <a:ext cx="38100" cy="31700"/>
            </a:xfrm>
            <a:custGeom>
              <a:rect b="b" l="l" r="r" t="t"/>
              <a:pathLst>
                <a:path extrusionOk="0" h="1268" w="1524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3806050" y="1713575"/>
              <a:ext cx="38375" cy="31650"/>
            </a:xfrm>
            <a:custGeom>
              <a:rect b="b" l="l" r="r" t="t"/>
              <a:pathLst>
                <a:path extrusionOk="0" h="1266" w="1535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3807200" y="1654275"/>
              <a:ext cx="37175" cy="31625"/>
            </a:xfrm>
            <a:custGeom>
              <a:rect b="b" l="l" r="r" t="t"/>
              <a:pathLst>
                <a:path extrusionOk="0" h="1265" w="1487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3766225" y="1611400"/>
              <a:ext cx="36925" cy="31725"/>
            </a:xfrm>
            <a:custGeom>
              <a:rect b="b" l="l" r="r" t="t"/>
              <a:pathLst>
                <a:path extrusionOk="0" h="1269" w="1477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3706275" y="1610125"/>
              <a:ext cx="37200" cy="31725"/>
            </a:xfrm>
            <a:custGeom>
              <a:rect b="b" l="l" r="r" t="t"/>
              <a:pathLst>
                <a:path extrusionOk="0" h="1269" w="1488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3663300" y="1651275"/>
              <a:ext cx="38350" cy="31525"/>
            </a:xfrm>
            <a:custGeom>
              <a:rect b="b" l="l" r="r" t="t"/>
              <a:pathLst>
                <a:path extrusionOk="0" h="1261" w="1534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3663600" y="1710650"/>
              <a:ext cx="36925" cy="31500"/>
            </a:xfrm>
            <a:custGeom>
              <a:rect b="b" l="l" r="r" t="t"/>
              <a:pathLst>
                <a:path extrusionOk="0" h="1260" w="1477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3658300" y="1770875"/>
              <a:ext cx="19950" cy="15750"/>
            </a:xfrm>
            <a:custGeom>
              <a:rect b="b" l="l" r="r" t="t"/>
              <a:pathLst>
                <a:path extrusionOk="0" h="630" w="798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3743450" y="1806475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3826225" y="1774375"/>
              <a:ext cx="17275" cy="15675"/>
            </a:xfrm>
            <a:custGeom>
              <a:rect b="b" l="l" r="r" t="t"/>
              <a:pathLst>
                <a:path extrusionOk="0" h="627" w="691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3860150" y="1692625"/>
              <a:ext cx="18650" cy="15900"/>
            </a:xfrm>
            <a:custGeom>
              <a:rect b="b" l="l" r="r" t="t"/>
              <a:pathLst>
                <a:path extrusionOk="0" h="636" w="746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0"/>
            <p:cNvSpPr/>
            <p:nvPr/>
          </p:nvSpPr>
          <p:spPr>
            <a:xfrm>
              <a:off x="3830325" y="1609750"/>
              <a:ext cx="16675" cy="15925"/>
            </a:xfrm>
            <a:custGeom>
              <a:rect b="b" l="l" r="r" t="t"/>
              <a:pathLst>
                <a:path extrusionOk="0" h="637" w="667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3745800" y="1573950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>
              <a:off x="3662425" y="1606350"/>
              <a:ext cx="21100" cy="15900"/>
            </a:xfrm>
            <a:custGeom>
              <a:rect b="b" l="l" r="r" t="t"/>
              <a:pathLst>
                <a:path extrusionOk="0" h="636" w="844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>
              <a:off x="3625950" y="1687975"/>
              <a:ext cx="22200" cy="15900"/>
            </a:xfrm>
            <a:custGeom>
              <a:rect b="b" l="l" r="r" t="t"/>
              <a:pathLst>
                <a:path extrusionOk="0" h="636" w="888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3676825" y="1828325"/>
              <a:ext cx="28925" cy="23750"/>
            </a:xfrm>
            <a:custGeom>
              <a:rect b="b" l="l" r="r" t="t"/>
              <a:pathLst>
                <a:path extrusionOk="0" h="950" w="1157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3796175" y="1830675"/>
              <a:ext cx="28900" cy="23975"/>
            </a:xfrm>
            <a:custGeom>
              <a:rect b="b" l="l" r="r" t="t"/>
              <a:pathLst>
                <a:path extrusionOk="0" h="959" w="1156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3882375" y="1748625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3884750" y="1629775"/>
              <a:ext cx="27775" cy="23725"/>
            </a:xfrm>
            <a:custGeom>
              <a:rect b="b" l="l" r="r" t="t"/>
              <a:pathLst>
                <a:path extrusionOk="0" h="949" w="1111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3802300" y="1544200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3682900" y="154185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3596700" y="1624125"/>
              <a:ext cx="28900" cy="23800"/>
            </a:xfrm>
            <a:custGeom>
              <a:rect b="b" l="l" r="r" t="t"/>
              <a:pathLst>
                <a:path extrusionOk="0" h="952" w="1156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3590525" y="1742800"/>
              <a:ext cx="31875" cy="24125"/>
            </a:xfrm>
            <a:custGeom>
              <a:rect b="b" l="l" r="r" t="t"/>
              <a:pathLst>
                <a:path extrusionOk="0" h="965" w="1275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3608900" y="1828475"/>
              <a:ext cx="10300" cy="8075"/>
            </a:xfrm>
            <a:custGeom>
              <a:rect b="b" l="l" r="r" t="t"/>
              <a:pathLst>
                <a:path extrusionOk="0" h="323" w="412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3745800" y="1888100"/>
              <a:ext cx="9375" cy="7900"/>
            </a:xfrm>
            <a:custGeom>
              <a:rect b="b" l="l" r="r" t="t"/>
              <a:pathLst>
                <a:path extrusionOk="0" h="316" w="375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3884425" y="1834050"/>
              <a:ext cx="8500" cy="8000"/>
            </a:xfrm>
            <a:custGeom>
              <a:rect b="b" l="l" r="r" t="t"/>
              <a:pathLst>
                <a:path extrusionOk="0" h="320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3943300" y="1698250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3889975" y="156000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3752600" y="1500525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3614750" y="1554325"/>
              <a:ext cx="10225" cy="8175"/>
            </a:xfrm>
            <a:custGeom>
              <a:rect b="b" l="l" r="r" t="t"/>
              <a:pathLst>
                <a:path extrusionOk="0" h="327" w="409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3555175" y="1690375"/>
              <a:ext cx="9300" cy="7800"/>
            </a:xfrm>
            <a:custGeom>
              <a:rect b="b" l="l" r="r" t="t"/>
              <a:pathLst>
                <a:path extrusionOk="0" h="312" w="372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3650575" y="1903475"/>
              <a:ext cx="18900" cy="15650"/>
            </a:xfrm>
            <a:custGeom>
              <a:rect b="b" l="l" r="r" t="t"/>
              <a:pathLst>
                <a:path extrusionOk="0" h="626" w="756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3829300" y="1906950"/>
              <a:ext cx="19175" cy="15875"/>
            </a:xfrm>
            <a:custGeom>
              <a:rect b="b" l="l" r="r" t="t"/>
              <a:pathLst>
                <a:path extrusionOk="0" h="635" w="767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3958425" y="1783675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962050" y="1605725"/>
              <a:ext cx="18625" cy="15825"/>
            </a:xfrm>
            <a:custGeom>
              <a:rect b="b" l="l" r="r" t="t"/>
              <a:pathLst>
                <a:path extrusionOk="0" h="633" w="745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838800" y="1477050"/>
              <a:ext cx="17850" cy="15725"/>
            </a:xfrm>
            <a:custGeom>
              <a:rect b="b" l="l" r="r" t="t"/>
              <a:pathLst>
                <a:path extrusionOk="0" h="629" w="714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3659350" y="1473625"/>
              <a:ext cx="18600" cy="15750"/>
            </a:xfrm>
            <a:custGeom>
              <a:rect b="b" l="l" r="r" t="t"/>
              <a:pathLst>
                <a:path extrusionOk="0" h="630" w="744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530350" y="1596975"/>
              <a:ext cx="19200" cy="15625"/>
            </a:xfrm>
            <a:custGeom>
              <a:rect b="b" l="l" r="r" t="t"/>
              <a:pathLst>
                <a:path extrusionOk="0" h="625" w="768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527300" y="1774900"/>
              <a:ext cx="18600" cy="15800"/>
            </a:xfrm>
            <a:custGeom>
              <a:rect b="b" l="l" r="r" t="t"/>
              <a:pathLst>
                <a:path extrusionOk="0" h="632" w="744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3551875" y="1882300"/>
              <a:ext cx="10850" cy="7850"/>
            </a:xfrm>
            <a:custGeom>
              <a:rect b="b" l="l" r="r" t="t"/>
              <a:pathLst>
                <a:path extrusionOk="0" h="314" w="434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744325" y="1965950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937350" y="1890125"/>
              <a:ext cx="10575" cy="7850"/>
            </a:xfrm>
            <a:custGeom>
              <a:rect b="b" l="l" r="r" t="t"/>
              <a:pathLst>
                <a:path extrusionOk="0" h="314" w="423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4022475" y="1699625"/>
              <a:ext cx="9375" cy="8025"/>
            </a:xfrm>
            <a:custGeom>
              <a:rect b="b" l="l" r="r" t="t"/>
              <a:pathLst>
                <a:path extrusionOk="0" h="321" w="375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3946725" y="1506300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3755450" y="1423050"/>
              <a:ext cx="7900" cy="7650"/>
            </a:xfrm>
            <a:custGeom>
              <a:rect b="b" l="l" r="r" t="t"/>
              <a:pathLst>
                <a:path extrusionOk="0" h="306" w="316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3560950" y="14985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3477600" y="1688600"/>
              <a:ext cx="9075" cy="7925"/>
            </a:xfrm>
            <a:custGeom>
              <a:rect b="b" l="l" r="r" t="t"/>
              <a:pathLst>
                <a:path extrusionOk="0" h="317" w="363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4618550" y="4000600"/>
              <a:ext cx="26625" cy="23900"/>
            </a:xfrm>
            <a:custGeom>
              <a:rect b="b" l="l" r="r" t="t"/>
              <a:pathLst>
                <a:path extrusionOk="0" h="956" w="1065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4664450" y="4001400"/>
              <a:ext cx="25475" cy="23975"/>
            </a:xfrm>
            <a:custGeom>
              <a:rect b="b" l="l" r="r" t="t"/>
              <a:pathLst>
                <a:path extrusionOk="0" h="959" w="1019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4665625" y="3954900"/>
              <a:ext cx="31500" cy="24725"/>
            </a:xfrm>
            <a:custGeom>
              <a:rect b="b" l="l" r="r" t="t"/>
              <a:pathLst>
                <a:path extrusionOk="0" h="989" w="126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4619425" y="3954750"/>
              <a:ext cx="26625" cy="23975"/>
            </a:xfrm>
            <a:custGeom>
              <a:rect b="b" l="l" r="r" t="t"/>
              <a:pathLst>
                <a:path extrusionOk="0" h="959" w="1065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4614150" y="4036225"/>
              <a:ext cx="31150" cy="26500"/>
            </a:xfrm>
            <a:custGeom>
              <a:rect b="b" l="l" r="r" t="t"/>
              <a:pathLst>
                <a:path extrusionOk="0" h="1060" w="1246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4663125" y="4036950"/>
              <a:ext cx="32075" cy="26625"/>
            </a:xfrm>
            <a:custGeom>
              <a:rect b="b" l="l" r="r" t="t"/>
              <a:pathLst>
                <a:path extrusionOk="0" h="1065" w="1283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4699850" y="4003000"/>
              <a:ext cx="35000" cy="26575"/>
            </a:xfrm>
            <a:custGeom>
              <a:rect b="b" l="l" r="r" t="t"/>
              <a:pathLst>
                <a:path extrusionOk="0" h="1063" w="140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4699700" y="3953350"/>
              <a:ext cx="31175" cy="26375"/>
            </a:xfrm>
            <a:custGeom>
              <a:rect b="b" l="l" r="r" t="t"/>
              <a:pathLst>
                <a:path extrusionOk="0" h="1055" w="1247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4665500" y="3917500"/>
              <a:ext cx="31150" cy="26475"/>
            </a:xfrm>
            <a:custGeom>
              <a:rect b="b" l="l" r="r" t="t"/>
              <a:pathLst>
                <a:path extrusionOk="0" h="1059" w="1246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4615625" y="3916650"/>
              <a:ext cx="32075" cy="26600"/>
            </a:xfrm>
            <a:custGeom>
              <a:rect b="b" l="l" r="r" t="t"/>
              <a:pathLst>
                <a:path extrusionOk="0" h="1064" w="1283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4579775" y="3950950"/>
              <a:ext cx="32075" cy="26400"/>
            </a:xfrm>
            <a:custGeom>
              <a:rect b="b" l="l" r="r" t="t"/>
              <a:pathLst>
                <a:path extrusionOk="0" h="1056" w="1283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4579925" y="4000400"/>
              <a:ext cx="30875" cy="26350"/>
            </a:xfrm>
            <a:custGeom>
              <a:rect b="b" l="l" r="r" t="t"/>
              <a:pathLst>
                <a:path extrusionOk="0" h="1054" w="1235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4576125" y="4050725"/>
              <a:ext cx="17875" cy="13400"/>
            </a:xfrm>
            <a:custGeom>
              <a:rect b="b" l="l" r="r" t="t"/>
              <a:pathLst>
                <a:path extrusionOk="0" h="536" w="715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4646625" y="4080700"/>
              <a:ext cx="15525" cy="13250"/>
            </a:xfrm>
            <a:custGeom>
              <a:rect b="b" l="l" r="r" t="t"/>
              <a:pathLst>
                <a:path extrusionOk="0" h="530" w="621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4714175" y="4053575"/>
              <a:ext cx="17575" cy="13400"/>
            </a:xfrm>
            <a:custGeom>
              <a:rect b="b" l="l" r="r" t="t"/>
              <a:pathLst>
                <a:path extrusionOk="0" h="536" w="703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4744300" y="3985475"/>
              <a:ext cx="15525" cy="13150"/>
            </a:xfrm>
            <a:custGeom>
              <a:rect b="b" l="l" r="r" t="t"/>
              <a:pathLst>
                <a:path extrusionOk="0" h="526" w="621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4718575" y="3916100"/>
              <a:ext cx="14650" cy="13275"/>
            </a:xfrm>
            <a:custGeom>
              <a:rect b="b" l="l" r="r" t="t"/>
              <a:pathLst>
                <a:path extrusionOk="0" h="531" w="586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4650725" y="3886275"/>
              <a:ext cx="13325" cy="13175"/>
            </a:xfrm>
            <a:custGeom>
              <a:rect b="b" l="l" r="r" t="t"/>
              <a:pathLst>
                <a:path extrusionOk="0" h="527" w="533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4578775" y="3913475"/>
              <a:ext cx="17850" cy="13175"/>
            </a:xfrm>
            <a:custGeom>
              <a:rect b="b" l="l" r="r" t="t"/>
              <a:pathLst>
                <a:path extrusionOk="0" h="527" w="714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4550975" y="3981600"/>
              <a:ext cx="15525" cy="13075"/>
            </a:xfrm>
            <a:custGeom>
              <a:rect b="b" l="l" r="r" t="t"/>
              <a:pathLst>
                <a:path extrusionOk="0" h="523" w="621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4591925" y="4099050"/>
              <a:ext cx="23175" cy="19750"/>
            </a:xfrm>
            <a:custGeom>
              <a:rect b="b" l="l" r="r" t="t"/>
              <a:pathLst>
                <a:path extrusionOk="0" h="790" w="927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4690725" y="4100975"/>
              <a:ext cx="24075" cy="19875"/>
            </a:xfrm>
            <a:custGeom>
              <a:rect b="b" l="l" r="r" t="t"/>
              <a:pathLst>
                <a:path extrusionOk="0" h="795" w="963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4762725" y="4032100"/>
              <a:ext cx="24075" cy="20075"/>
            </a:xfrm>
            <a:custGeom>
              <a:rect b="b" l="l" r="r" t="t"/>
              <a:pathLst>
                <a:path extrusionOk="0" h="803" w="963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4764700" y="3933175"/>
              <a:ext cx="23200" cy="19825"/>
            </a:xfrm>
            <a:custGeom>
              <a:rect b="b" l="l" r="r" t="t"/>
              <a:pathLst>
                <a:path extrusionOk="0" h="793" w="928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4695475" y="3861625"/>
              <a:ext cx="23400" cy="19850"/>
            </a:xfrm>
            <a:custGeom>
              <a:rect b="b" l="l" r="r" t="t"/>
              <a:pathLst>
                <a:path extrusionOk="0" h="794" w="936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4596025" y="3859500"/>
              <a:ext cx="24050" cy="19750"/>
            </a:xfrm>
            <a:custGeom>
              <a:rect b="b" l="l" r="r" t="t"/>
              <a:pathLst>
                <a:path extrusionOk="0" h="790" w="962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4524025" y="3928050"/>
              <a:ext cx="24050" cy="19800"/>
            </a:xfrm>
            <a:custGeom>
              <a:rect b="b" l="l" r="r" t="t"/>
              <a:pathLst>
                <a:path extrusionOk="0" h="792" w="962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4518550" y="4027375"/>
              <a:ext cx="26900" cy="20350"/>
            </a:xfrm>
            <a:custGeom>
              <a:rect b="b" l="l" r="r" t="t"/>
              <a:pathLst>
                <a:path extrusionOk="0" h="814" w="1076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4534300" y="4098975"/>
              <a:ext cx="7350" cy="6675"/>
            </a:xfrm>
            <a:custGeom>
              <a:rect b="b" l="l" r="r" t="t"/>
              <a:pathLst>
                <a:path extrusionOk="0" h="267" w="294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4648675" y="4148825"/>
              <a:ext cx="7825" cy="6575"/>
            </a:xfrm>
            <a:custGeom>
              <a:rect b="b" l="l" r="r" t="t"/>
              <a:pathLst>
                <a:path extrusionOk="0" h="263" w="313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4764475" y="4103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0"/>
            <p:cNvSpPr/>
            <p:nvPr/>
          </p:nvSpPr>
          <p:spPr>
            <a:xfrm>
              <a:off x="4813125" y="3990075"/>
              <a:ext cx="9000" cy="6775"/>
            </a:xfrm>
            <a:custGeom>
              <a:rect b="b" l="l" r="r" t="t"/>
              <a:pathLst>
                <a:path extrusionOk="0" h="271" w="36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4768150" y="3874575"/>
              <a:ext cx="8350" cy="6625"/>
            </a:xfrm>
            <a:custGeom>
              <a:rect b="b" l="l" r="r" t="t"/>
              <a:pathLst>
                <a:path extrusionOk="0" h="265" w="334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4654225" y="3824550"/>
              <a:ext cx="7925" cy="6750"/>
            </a:xfrm>
            <a:custGeom>
              <a:rect b="b" l="l" r="r" t="t"/>
              <a:pathLst>
                <a:path extrusionOk="0" h="270" w="317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4538975" y="3869900"/>
              <a:ext cx="8000" cy="6425"/>
            </a:xfrm>
            <a:custGeom>
              <a:rect b="b" l="l" r="r" t="t"/>
              <a:pathLst>
                <a:path extrusionOk="0" h="257" w="32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4489275" y="3983375"/>
              <a:ext cx="7625" cy="6750"/>
            </a:xfrm>
            <a:custGeom>
              <a:rect b="b" l="l" r="r" t="t"/>
              <a:pathLst>
                <a:path extrusionOk="0" h="270" w="305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4568875" y="4161675"/>
              <a:ext cx="16050" cy="13150"/>
            </a:xfrm>
            <a:custGeom>
              <a:rect b="b" l="l" r="r" t="t"/>
              <a:pathLst>
                <a:path extrusionOk="0" h="526" w="642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4717900" y="4164275"/>
              <a:ext cx="16200" cy="13700"/>
            </a:xfrm>
            <a:custGeom>
              <a:rect b="b" l="l" r="r" t="t"/>
              <a:pathLst>
                <a:path extrusionOk="0" h="548" w="648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4826200" y="4061625"/>
              <a:ext cx="16050" cy="13250"/>
            </a:xfrm>
            <a:custGeom>
              <a:rect b="b" l="l" r="r" t="t"/>
              <a:pathLst>
                <a:path extrusionOk="0" h="530" w="642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4829200" y="3912775"/>
              <a:ext cx="15450" cy="13250"/>
            </a:xfrm>
            <a:custGeom>
              <a:rect b="b" l="l" r="r" t="t"/>
              <a:pathLst>
                <a:path extrusionOk="0" h="530" w="618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4725875" y="3805400"/>
              <a:ext cx="16075" cy="13150"/>
            </a:xfrm>
            <a:custGeom>
              <a:rect b="b" l="l" r="r" t="t"/>
              <a:pathLst>
                <a:path extrusionOk="0" h="526" w="643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4576425" y="3802400"/>
              <a:ext cx="16025" cy="13375"/>
            </a:xfrm>
            <a:custGeom>
              <a:rect b="b" l="l" r="r" t="t"/>
              <a:pathLst>
                <a:path extrusionOk="0" h="535" w="641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4468250" y="3905300"/>
              <a:ext cx="16075" cy="13300"/>
            </a:xfrm>
            <a:custGeom>
              <a:rect b="b" l="l" r="r" t="t"/>
              <a:pathLst>
                <a:path extrusionOk="0" h="532" w="643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4465875" y="4053875"/>
              <a:ext cx="17800" cy="13525"/>
            </a:xfrm>
            <a:custGeom>
              <a:rect b="b" l="l" r="r" t="t"/>
              <a:pathLst>
                <a:path extrusionOk="0" h="541" w="712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4486175" y="4143950"/>
              <a:ext cx="8375" cy="6500"/>
            </a:xfrm>
            <a:custGeom>
              <a:rect b="b" l="l" r="r" t="t"/>
              <a:pathLst>
                <a:path extrusionOk="0" h="260" w="335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4647500" y="4213575"/>
              <a:ext cx="7625" cy="6725"/>
            </a:xfrm>
            <a:custGeom>
              <a:rect b="b" l="l" r="r" t="t"/>
              <a:pathLst>
                <a:path extrusionOk="0" h="269" w="305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4809525" y="4150450"/>
              <a:ext cx="7925" cy="6350"/>
            </a:xfrm>
            <a:custGeom>
              <a:rect b="b" l="l" r="r" t="t"/>
              <a:pathLst>
                <a:path extrusionOk="0" h="254" w="317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4878850" y="3991475"/>
              <a:ext cx="7825" cy="6550"/>
            </a:xfrm>
            <a:custGeom>
              <a:rect b="b" l="l" r="r" t="t"/>
              <a:pathLst>
                <a:path extrusionOk="0" h="262" w="313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4816250" y="3829600"/>
              <a:ext cx="7050" cy="6675"/>
            </a:xfrm>
            <a:custGeom>
              <a:rect b="b" l="l" r="r" t="t"/>
              <a:pathLst>
                <a:path extrusionOk="0" h="267" w="282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4656550" y="3760275"/>
              <a:ext cx="7050" cy="6625"/>
            </a:xfrm>
            <a:custGeom>
              <a:rect b="b" l="l" r="r" t="t"/>
              <a:pathLst>
                <a:path extrusionOk="0" h="265" w="282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4494250" y="3823300"/>
              <a:ext cx="7025" cy="6625"/>
            </a:xfrm>
            <a:custGeom>
              <a:rect b="b" l="l" r="r" t="t"/>
              <a:pathLst>
                <a:path extrusionOk="0" h="265" w="281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4424050" y="3982200"/>
              <a:ext cx="6750" cy="6525"/>
            </a:xfrm>
            <a:custGeom>
              <a:rect b="b" l="l" r="r" t="t"/>
              <a:pathLst>
                <a:path extrusionOk="0" h="261" w="27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4933475" y="1756875"/>
              <a:ext cx="26125" cy="20575"/>
            </a:xfrm>
            <a:custGeom>
              <a:rect b="b" l="l" r="r" t="t"/>
              <a:pathLst>
                <a:path extrusionOk="0" h="823" w="1045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4975950" y="1757625"/>
              <a:ext cx="22550" cy="20300"/>
            </a:xfrm>
            <a:custGeom>
              <a:rect b="b" l="l" r="r" t="t"/>
              <a:pathLst>
                <a:path extrusionOk="0" h="812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4977800" y="1718825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4935575" y="1717975"/>
              <a:ext cx="27150" cy="20375"/>
            </a:xfrm>
            <a:custGeom>
              <a:rect b="b" l="l" r="r" t="t"/>
              <a:pathLst>
                <a:path extrusionOk="0" h="815" w="1086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4932425" y="17871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4975350" y="1787775"/>
              <a:ext cx="26600" cy="22050"/>
            </a:xfrm>
            <a:custGeom>
              <a:rect b="b" l="l" r="r" t="t"/>
              <a:pathLst>
                <a:path extrusionOk="0" h="882" w="1064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5005775" y="1758775"/>
              <a:ext cx="26350" cy="22425"/>
            </a:xfrm>
            <a:custGeom>
              <a:rect b="b" l="l" r="r" t="t"/>
              <a:pathLst>
                <a:path extrusionOk="0" h="897" w="1054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006125" y="171680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976825" y="1686425"/>
              <a:ext cx="26050" cy="22550"/>
            </a:xfrm>
            <a:custGeom>
              <a:rect b="b" l="l" r="r" t="t"/>
              <a:pathLst>
                <a:path extrusionOk="0" h="902" w="1042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34700" y="1685750"/>
              <a:ext cx="26925" cy="22325"/>
            </a:xfrm>
            <a:custGeom>
              <a:rect b="b" l="l" r="r" t="t"/>
              <a:pathLst>
                <a:path extrusionOk="0" h="893" w="1077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04275" y="1714775"/>
              <a:ext cx="26650" cy="22025"/>
            </a:xfrm>
            <a:custGeom>
              <a:rect b="b" l="l" r="r" t="t"/>
              <a:pathLst>
                <a:path extrusionOk="0" h="881" w="1066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04300" y="1756775"/>
              <a:ext cx="26025" cy="22375"/>
            </a:xfrm>
            <a:custGeom>
              <a:rect b="b" l="l" r="r" t="t"/>
              <a:pathLst>
                <a:path extrusionOk="0" h="895" w="1041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00150" y="1799425"/>
              <a:ext cx="14700" cy="11525"/>
            </a:xfrm>
            <a:custGeom>
              <a:rect b="b" l="l" r="r" t="t"/>
              <a:pathLst>
                <a:path extrusionOk="0" h="461" w="588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960750" y="1824550"/>
              <a:ext cx="13375" cy="11200"/>
            </a:xfrm>
            <a:custGeom>
              <a:rect b="b" l="l" r="r" t="t"/>
              <a:pathLst>
                <a:path extrusionOk="0" h="448" w="535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5019225" y="1801650"/>
              <a:ext cx="11725" cy="11200"/>
            </a:xfrm>
            <a:custGeom>
              <a:rect b="b" l="l" r="r" t="t"/>
              <a:pathLst>
                <a:path extrusionOk="0" h="448" w="469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5043225" y="1744025"/>
              <a:ext cx="13375" cy="11300"/>
            </a:xfrm>
            <a:custGeom>
              <a:rect b="b" l="l" r="r" t="t"/>
              <a:pathLst>
                <a:path extrusionOk="0" h="452" w="535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5020400" y="1685400"/>
              <a:ext cx="14950" cy="11200"/>
            </a:xfrm>
            <a:custGeom>
              <a:rect b="b" l="l" r="r" t="t"/>
              <a:pathLst>
                <a:path extrusionOk="0" h="448" w="598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4964250" y="1660175"/>
              <a:ext cx="11275" cy="11100"/>
            </a:xfrm>
            <a:custGeom>
              <a:rect b="b" l="l" r="r" t="t"/>
              <a:pathLst>
                <a:path extrusionOk="0" h="444" w="451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4903700" y="1683050"/>
              <a:ext cx="14950" cy="11150"/>
            </a:xfrm>
            <a:custGeom>
              <a:rect b="b" l="l" r="r" t="t"/>
              <a:pathLst>
                <a:path extrusionOk="0" h="446" w="598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4877675" y="1740625"/>
              <a:ext cx="15825" cy="11225"/>
            </a:xfrm>
            <a:custGeom>
              <a:rect b="b" l="l" r="r" t="t"/>
              <a:pathLst>
                <a:path extrusionOk="0" h="449" w="633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4913800" y="1840075"/>
              <a:ext cx="19475" cy="16525"/>
            </a:xfrm>
            <a:custGeom>
              <a:rect b="b" l="l" r="r" t="t"/>
              <a:pathLst>
                <a:path extrusionOk="0" h="661" w="779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4998075" y="184175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5059000" y="178357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5060600" y="16996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5002175" y="1639075"/>
              <a:ext cx="19725" cy="16850"/>
            </a:xfrm>
            <a:custGeom>
              <a:rect b="b" l="l" r="r" t="t"/>
              <a:pathLst>
                <a:path extrusionOk="0" h="674" w="789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4918025" y="1637375"/>
              <a:ext cx="20375" cy="16875"/>
            </a:xfrm>
            <a:custGeom>
              <a:rect b="b" l="l" r="r" t="t"/>
              <a:pathLst>
                <a:path extrusionOk="0" h="675" w="815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4854525" y="1695275"/>
              <a:ext cx="22300" cy="16850"/>
            </a:xfrm>
            <a:custGeom>
              <a:rect b="b" l="l" r="r" t="t"/>
              <a:pathLst>
                <a:path extrusionOk="0" h="674" w="892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4856025" y="17795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4865675" y="1840100"/>
              <a:ext cx="7075" cy="5600"/>
            </a:xfrm>
            <a:custGeom>
              <a:rect b="b" l="l" r="r" t="t"/>
              <a:pathLst>
                <a:path extrusionOk="0" h="224" w="283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4962500" y="188227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5060475" y="1844025"/>
              <a:ext cx="5875" cy="5725"/>
            </a:xfrm>
            <a:custGeom>
              <a:rect b="b" l="l" r="r" t="t"/>
              <a:pathLst>
                <a:path extrusionOk="0" h="229" w="235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5102000" y="1748025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5064575" y="1650300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4966975" y="1608150"/>
              <a:ext cx="6950" cy="5625"/>
            </a:xfrm>
            <a:custGeom>
              <a:rect b="b" l="l" r="r" t="t"/>
              <a:pathLst>
                <a:path extrusionOk="0" h="225" w="278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4869775" y="1646200"/>
              <a:ext cx="6175" cy="5650"/>
            </a:xfrm>
            <a:custGeom>
              <a:rect b="b" l="l" r="r" t="t"/>
              <a:pathLst>
                <a:path extrusionOk="0" h="226" w="247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4827650" y="174242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4895525" y="1893050"/>
              <a:ext cx="13125" cy="11350"/>
            </a:xfrm>
            <a:custGeom>
              <a:rect b="b" l="l" r="r" t="t"/>
              <a:pathLst>
                <a:path extrusionOk="0" h="454" w="525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5021375" y="1895550"/>
              <a:ext cx="13375" cy="11375"/>
            </a:xfrm>
            <a:custGeom>
              <a:rect b="b" l="l" r="r" t="t"/>
              <a:pathLst>
                <a:path extrusionOk="0" h="455" w="535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5111375" y="1808500"/>
              <a:ext cx="14625" cy="11150"/>
            </a:xfrm>
            <a:custGeom>
              <a:rect b="b" l="l" r="r" t="t"/>
              <a:pathLst>
                <a:path extrusionOk="0" h="446" w="585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5115475" y="1682475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5027725" y="1591600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4901325" y="1589250"/>
              <a:ext cx="13225" cy="11175"/>
            </a:xfrm>
            <a:custGeom>
              <a:rect b="b" l="l" r="r" t="t"/>
              <a:pathLst>
                <a:path extrusionOk="0" h="447" w="529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4810125" y="167632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4807775" y="180217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4825900" y="1878175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4961325" y="1937425"/>
              <a:ext cx="6175" cy="5525"/>
            </a:xfrm>
            <a:custGeom>
              <a:rect b="b" l="l" r="r" t="t"/>
              <a:pathLst>
                <a:path extrusionOk="0" h="221" w="247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5098500" y="1883700"/>
              <a:ext cx="6450" cy="5575"/>
            </a:xfrm>
            <a:custGeom>
              <a:rect b="b" l="l" r="r" t="t"/>
              <a:pathLst>
                <a:path extrusionOk="0" h="223" w="258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5157275" y="1749100"/>
              <a:ext cx="6475" cy="5625"/>
            </a:xfrm>
            <a:custGeom>
              <a:rect b="b" l="l" r="r" t="t"/>
              <a:pathLst>
                <a:path extrusionOk="0" h="225" w="259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5104350" y="16122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4969075" y="1553475"/>
              <a:ext cx="6175" cy="5750"/>
            </a:xfrm>
            <a:custGeom>
              <a:rect b="b" l="l" r="r" t="t"/>
              <a:pathLst>
                <a:path extrusionOk="0" h="230" w="247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4832050" y="16067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4771800" y="174125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4147350" y="32218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4186250" y="322275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4188100" y="3184000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4148225" y="3183275"/>
              <a:ext cx="22275" cy="20275"/>
            </a:xfrm>
            <a:custGeom>
              <a:rect b="b" l="l" r="r" t="t"/>
              <a:pathLst>
                <a:path extrusionOk="0" h="811" w="891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4142700" y="3252200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4185075" y="3253025"/>
              <a:ext cx="26950" cy="22500"/>
            </a:xfrm>
            <a:custGeom>
              <a:rect b="b" l="l" r="r" t="t"/>
              <a:pathLst>
                <a:path extrusionOk="0" h="900" w="1078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4215225" y="3223925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4216100" y="3182100"/>
              <a:ext cx="26350" cy="22300"/>
            </a:xfrm>
            <a:custGeom>
              <a:rect b="b" l="l" r="r" t="t"/>
              <a:pathLst>
                <a:path extrusionOk="0" h="892" w="1054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4187150" y="3151725"/>
              <a:ext cx="26325" cy="22425"/>
            </a:xfrm>
            <a:custGeom>
              <a:rect b="b" l="l" r="r" t="t"/>
              <a:pathLst>
                <a:path extrusionOk="0" h="897" w="1053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4145000" y="3151050"/>
              <a:ext cx="26375" cy="22350"/>
            </a:xfrm>
            <a:custGeom>
              <a:rect b="b" l="l" r="r" t="t"/>
              <a:pathLst>
                <a:path extrusionOk="0" h="894" w="1055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4114375" y="3179925"/>
              <a:ext cx="27150" cy="22250"/>
            </a:xfrm>
            <a:custGeom>
              <a:rect b="b" l="l" r="r" t="t"/>
              <a:pathLst>
                <a:path extrusionOk="0" h="890" w="1086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4114600" y="3221900"/>
              <a:ext cx="26075" cy="22350"/>
            </a:xfrm>
            <a:custGeom>
              <a:rect b="b" l="l" r="r" t="t"/>
              <a:pathLst>
                <a:path extrusionOk="0" h="894" w="1043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4112850" y="3264475"/>
              <a:ext cx="12300" cy="11200"/>
            </a:xfrm>
            <a:custGeom>
              <a:rect b="b" l="l" r="r" t="t"/>
              <a:pathLst>
                <a:path extrusionOk="0" h="448" w="492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4171050" y="3289875"/>
              <a:ext cx="11275" cy="11175"/>
            </a:xfrm>
            <a:custGeom>
              <a:rect b="b" l="l" r="r" t="t"/>
              <a:pathLst>
                <a:path extrusionOk="0" h="447" w="451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4229550" y="3266800"/>
              <a:ext cx="13550" cy="11050"/>
            </a:xfrm>
            <a:custGeom>
              <a:rect b="b" l="l" r="r" t="t"/>
              <a:pathLst>
                <a:path extrusionOk="0" h="442" w="542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4253525" y="3209250"/>
              <a:ext cx="13200" cy="11100"/>
            </a:xfrm>
            <a:custGeom>
              <a:rect b="b" l="l" r="r" t="t"/>
              <a:pathLst>
                <a:path extrusionOk="0" h="444" w="528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4232475" y="3150650"/>
              <a:ext cx="11725" cy="11225"/>
            </a:xfrm>
            <a:custGeom>
              <a:rect b="b" l="l" r="r" t="t"/>
              <a:pathLst>
                <a:path extrusionOk="0" h="449" w="469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4172525" y="3125250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4113725" y="3148275"/>
              <a:ext cx="14950" cy="11225"/>
            </a:xfrm>
            <a:custGeom>
              <a:rect b="b" l="l" r="r" t="t"/>
              <a:pathLst>
                <a:path extrusionOk="0" h="449" w="598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4088350" y="3205950"/>
              <a:ext cx="13125" cy="11075"/>
            </a:xfrm>
            <a:custGeom>
              <a:rect b="b" l="l" r="r" t="t"/>
              <a:pathLst>
                <a:path extrusionOk="0" h="443" w="525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4124550" y="3305125"/>
              <a:ext cx="19750" cy="16900"/>
            </a:xfrm>
            <a:custGeom>
              <a:rect b="b" l="l" r="r" t="t"/>
              <a:pathLst>
                <a:path extrusionOk="0" h="676" w="79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4208350" y="3306950"/>
              <a:ext cx="20350" cy="16925"/>
            </a:xfrm>
            <a:custGeom>
              <a:rect b="b" l="l" r="r" t="t"/>
              <a:pathLst>
                <a:path extrusionOk="0" h="677" w="814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4269025" y="3248875"/>
              <a:ext cx="20575" cy="16825"/>
            </a:xfrm>
            <a:custGeom>
              <a:rect b="b" l="l" r="r" t="t"/>
              <a:pathLst>
                <a:path extrusionOk="0" h="673" w="823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4270925" y="316485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4212725" y="3104375"/>
              <a:ext cx="19475" cy="16700"/>
            </a:xfrm>
            <a:custGeom>
              <a:rect b="b" l="l" r="r" t="t"/>
              <a:pathLst>
                <a:path extrusionOk="0" h="668" w="779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4128350" y="310242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4068100" y="3160725"/>
              <a:ext cx="22300" cy="16975"/>
            </a:xfrm>
            <a:custGeom>
              <a:rect b="b" l="l" r="r" t="t"/>
              <a:pathLst>
                <a:path extrusionOk="0" h="679" w="892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4066050" y="324460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4075125" y="3305350"/>
              <a:ext cx="7025" cy="5625"/>
            </a:xfrm>
            <a:custGeom>
              <a:rect b="b" l="l" r="r" t="t"/>
              <a:pathLst>
                <a:path extrusionOk="0" h="225" w="281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4172800" y="3347425"/>
              <a:ext cx="6750" cy="5675"/>
            </a:xfrm>
            <a:custGeom>
              <a:rect b="b" l="l" r="r" t="t"/>
              <a:pathLst>
                <a:path extrusionOk="0" h="227" w="27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4270775" y="3309250"/>
              <a:ext cx="7050" cy="5625"/>
            </a:xfrm>
            <a:custGeom>
              <a:rect b="b" l="l" r="r" t="t"/>
              <a:pathLst>
                <a:path extrusionOk="0" h="225" w="282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4313200" y="3213025"/>
              <a:ext cx="6750" cy="5850"/>
            </a:xfrm>
            <a:custGeom>
              <a:rect b="b" l="l" r="r" t="t"/>
              <a:pathLst>
                <a:path extrusionOk="0" h="234" w="27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4274575" y="3115325"/>
              <a:ext cx="7275" cy="5625"/>
            </a:xfrm>
            <a:custGeom>
              <a:rect b="b" l="l" r="r" t="t"/>
              <a:pathLst>
                <a:path extrusionOk="0" h="225" w="291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4178225" y="3073050"/>
              <a:ext cx="6000" cy="5500"/>
            </a:xfrm>
            <a:custGeom>
              <a:rect b="b" l="l" r="r" t="t"/>
              <a:pathLst>
                <a:path extrusionOk="0" h="220" w="24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4079800" y="3111250"/>
              <a:ext cx="7325" cy="5600"/>
            </a:xfrm>
            <a:custGeom>
              <a:rect b="b" l="l" r="r" t="t"/>
              <a:pathLst>
                <a:path extrusionOk="0" h="224" w="293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4037975" y="3207425"/>
              <a:ext cx="6450" cy="5775"/>
            </a:xfrm>
            <a:custGeom>
              <a:rect b="b" l="l" r="r" t="t"/>
              <a:pathLst>
                <a:path extrusionOk="0" h="231" w="258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4105250" y="3358350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4232050" y="3361175"/>
              <a:ext cx="13025" cy="11050"/>
            </a:xfrm>
            <a:custGeom>
              <a:rect b="b" l="l" r="r" t="t"/>
              <a:pathLst>
                <a:path extrusionOk="0" h="442" w="521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4322850" y="3273625"/>
              <a:ext cx="13725" cy="11200"/>
            </a:xfrm>
            <a:custGeom>
              <a:rect b="b" l="l" r="r" t="t"/>
              <a:pathLst>
                <a:path extrusionOk="0" h="448" w="549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4325775" y="3147725"/>
              <a:ext cx="13175" cy="11275"/>
            </a:xfrm>
            <a:custGeom>
              <a:rect b="b" l="l" r="r" t="t"/>
              <a:pathLst>
                <a:path extrusionOk="0" h="451" w="527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4238050" y="3056875"/>
              <a:ext cx="13175" cy="11100"/>
            </a:xfrm>
            <a:custGeom>
              <a:rect b="b" l="l" r="r" t="t"/>
              <a:pathLst>
                <a:path extrusionOk="0" h="444" w="527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4111375" y="3054325"/>
              <a:ext cx="13775" cy="11200"/>
            </a:xfrm>
            <a:custGeom>
              <a:rect b="b" l="l" r="r" t="t"/>
              <a:pathLst>
                <a:path extrusionOk="0" h="448" w="551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4020425" y="3141475"/>
              <a:ext cx="13475" cy="11075"/>
            </a:xfrm>
            <a:custGeom>
              <a:rect b="b" l="l" r="r" t="t"/>
              <a:pathLst>
                <a:path extrusionOk="0" h="443" w="539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4015875" y="3267275"/>
              <a:ext cx="15100" cy="11625"/>
            </a:xfrm>
            <a:custGeom>
              <a:rect b="b" l="l" r="r" t="t"/>
              <a:pathLst>
                <a:path extrusionOk="0" h="465" w="604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4036225" y="3343150"/>
              <a:ext cx="6150" cy="5650"/>
            </a:xfrm>
            <a:custGeom>
              <a:rect b="b" l="l" r="r" t="t"/>
              <a:pathLst>
                <a:path extrusionOk="0" h="226" w="246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4171625" y="3402275"/>
              <a:ext cx="6750" cy="5825"/>
            </a:xfrm>
            <a:custGeom>
              <a:rect b="b" l="l" r="r" t="t"/>
              <a:pathLst>
                <a:path extrusionOk="0" h="233" w="27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4307925" y="3349050"/>
              <a:ext cx="7325" cy="5175"/>
            </a:xfrm>
            <a:custGeom>
              <a:rect b="b" l="l" r="r" t="t"/>
              <a:pathLst>
                <a:path extrusionOk="0" h="207" w="293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4368475" y="3214200"/>
              <a:ext cx="6450" cy="5825"/>
            </a:xfrm>
            <a:custGeom>
              <a:rect b="b" l="l" r="r" t="t"/>
              <a:pathLst>
                <a:path extrusionOk="0" h="233" w="258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4314650" y="3077325"/>
              <a:ext cx="5875" cy="5600"/>
            </a:xfrm>
            <a:custGeom>
              <a:rect b="b" l="l" r="r" t="t"/>
              <a:pathLst>
                <a:path extrusionOk="0" h="224" w="235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4178725" y="301847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4041775" y="3071725"/>
              <a:ext cx="7050" cy="5725"/>
            </a:xfrm>
            <a:custGeom>
              <a:rect b="b" l="l" r="r" t="t"/>
              <a:pathLst>
                <a:path extrusionOk="0" h="229" w="282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3981625" y="3206525"/>
              <a:ext cx="8025" cy="5625"/>
            </a:xfrm>
            <a:custGeom>
              <a:rect b="b" l="l" r="r" t="t"/>
              <a:pathLst>
                <a:path extrusionOk="0" h="225" w="321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6443300" y="386170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6482200" y="38625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6484050" y="3823775"/>
              <a:ext cx="21575" cy="20275"/>
            </a:xfrm>
            <a:custGeom>
              <a:rect b="b" l="l" r="r" t="t"/>
              <a:pathLst>
                <a:path extrusionOk="0" h="811" w="863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6444175" y="3823025"/>
              <a:ext cx="22250" cy="20275"/>
            </a:xfrm>
            <a:custGeom>
              <a:rect b="b" l="l" r="r" t="t"/>
              <a:pathLst>
                <a:path extrusionOk="0" h="811" w="89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6438675" y="389210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6481050" y="3892875"/>
              <a:ext cx="26925" cy="22350"/>
            </a:xfrm>
            <a:custGeom>
              <a:rect b="b" l="l" r="r" t="t"/>
              <a:pathLst>
                <a:path extrusionOk="0" h="894" w="1077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6511150" y="38637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6512075" y="382175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6483100" y="3791675"/>
              <a:ext cx="26325" cy="22275"/>
            </a:xfrm>
            <a:custGeom>
              <a:rect b="b" l="l" r="r" t="t"/>
              <a:pathLst>
                <a:path extrusionOk="0" h="891" w="1053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6440950" y="3790850"/>
              <a:ext cx="26350" cy="22200"/>
            </a:xfrm>
            <a:custGeom>
              <a:rect b="b" l="l" r="r" t="t"/>
              <a:pathLst>
                <a:path extrusionOk="0" h="888" w="1054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6410275" y="3819725"/>
              <a:ext cx="27200" cy="22275"/>
            </a:xfrm>
            <a:custGeom>
              <a:rect b="b" l="l" r="r" t="t"/>
              <a:pathLst>
                <a:path extrusionOk="0" h="891" w="1088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6410550" y="3861700"/>
              <a:ext cx="26050" cy="22450"/>
            </a:xfrm>
            <a:custGeom>
              <a:rect b="b" l="l" r="r" t="t"/>
              <a:pathLst>
                <a:path extrusionOk="0" h="898" w="1042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6408800" y="3904325"/>
              <a:ext cx="12300" cy="11225"/>
            </a:xfrm>
            <a:custGeom>
              <a:rect b="b" l="l" r="r" t="t"/>
              <a:pathLst>
                <a:path extrusionOk="0" h="449" w="492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6467000" y="3929675"/>
              <a:ext cx="11425" cy="11050"/>
            </a:xfrm>
            <a:custGeom>
              <a:rect b="b" l="l" r="r" t="t"/>
              <a:pathLst>
                <a:path extrusionOk="0" h="442" w="457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6525500" y="3906675"/>
              <a:ext cx="13575" cy="10975"/>
            </a:xfrm>
            <a:custGeom>
              <a:rect b="b" l="l" r="r" t="t"/>
              <a:pathLst>
                <a:path extrusionOk="0" h="439" w="543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6549475" y="3848975"/>
              <a:ext cx="13175" cy="11300"/>
            </a:xfrm>
            <a:custGeom>
              <a:rect b="b" l="l" r="r" t="t"/>
              <a:pathLst>
                <a:path extrusionOk="0" h="452" w="527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6528425" y="3790425"/>
              <a:ext cx="11725" cy="11250"/>
            </a:xfrm>
            <a:custGeom>
              <a:rect b="b" l="l" r="r" t="t"/>
              <a:pathLst>
                <a:path extrusionOk="0" h="450" w="469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6468550" y="3765175"/>
              <a:ext cx="13100" cy="11075"/>
            </a:xfrm>
            <a:custGeom>
              <a:rect b="b" l="l" r="r" t="t"/>
              <a:pathLst>
                <a:path extrusionOk="0" h="443" w="524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6409675" y="3788000"/>
              <a:ext cx="14925" cy="11125"/>
            </a:xfrm>
            <a:custGeom>
              <a:rect b="b" l="l" r="r" t="t"/>
              <a:pathLst>
                <a:path extrusionOk="0" h="445" w="597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6384225" y="3845625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6420500" y="3944900"/>
              <a:ext cx="19775" cy="16975"/>
            </a:xfrm>
            <a:custGeom>
              <a:rect b="b" l="l" r="r" t="t"/>
              <a:pathLst>
                <a:path extrusionOk="0" h="679" w="791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6504325" y="394670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6564975" y="3888625"/>
              <a:ext cx="20600" cy="16775"/>
            </a:xfrm>
            <a:custGeom>
              <a:rect b="b" l="l" r="r" t="t"/>
              <a:pathLst>
                <a:path extrusionOk="0" h="671" w="824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6566875" y="38046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6508675" y="3744000"/>
              <a:ext cx="19475" cy="16850"/>
            </a:xfrm>
            <a:custGeom>
              <a:rect b="b" l="l" r="r" t="t"/>
              <a:pathLst>
                <a:path extrusionOk="0" h="674" w="779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6424300" y="3742325"/>
              <a:ext cx="20350" cy="16850"/>
            </a:xfrm>
            <a:custGeom>
              <a:rect b="b" l="l" r="r" t="t"/>
              <a:pathLst>
                <a:path extrusionOk="0" h="674" w="814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6364050" y="3800525"/>
              <a:ext cx="22275" cy="17100"/>
            </a:xfrm>
            <a:custGeom>
              <a:rect b="b" l="l" r="r" t="t"/>
              <a:pathLst>
                <a:path extrusionOk="0" h="684" w="891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6362000" y="38845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6371075" y="3945050"/>
              <a:ext cx="7025" cy="5575"/>
            </a:xfrm>
            <a:custGeom>
              <a:rect b="b" l="l" r="r" t="t"/>
              <a:pathLst>
                <a:path extrusionOk="0" h="223" w="281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6468750" y="398722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6566725" y="3949150"/>
              <a:ext cx="7000" cy="5575"/>
            </a:xfrm>
            <a:custGeom>
              <a:rect b="b" l="l" r="r" t="t"/>
              <a:pathLst>
                <a:path extrusionOk="0" h="223" w="28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6609150" y="385295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6570525" y="3755275"/>
              <a:ext cx="7250" cy="5550"/>
            </a:xfrm>
            <a:custGeom>
              <a:rect b="b" l="l" r="r" t="t"/>
              <a:pathLst>
                <a:path extrusionOk="0" h="222" w="29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6474150" y="3712675"/>
              <a:ext cx="6025" cy="5750"/>
            </a:xfrm>
            <a:custGeom>
              <a:rect b="b" l="l" r="r" t="t"/>
              <a:pathLst>
                <a:path extrusionOk="0" h="230" w="241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6375750" y="375110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6333925" y="3847375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6401200" y="3998125"/>
              <a:ext cx="13475" cy="11100"/>
            </a:xfrm>
            <a:custGeom>
              <a:rect b="b" l="l" r="r" t="t"/>
              <a:pathLst>
                <a:path extrusionOk="0" h="444" w="539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6527975" y="4000825"/>
              <a:ext cx="13050" cy="11050"/>
            </a:xfrm>
            <a:custGeom>
              <a:rect b="b" l="l" r="r" t="t"/>
              <a:pathLst>
                <a:path extrusionOk="0" h="442" w="522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6618800" y="3913375"/>
              <a:ext cx="13750" cy="11225"/>
            </a:xfrm>
            <a:custGeom>
              <a:rect b="b" l="l" r="r" t="t"/>
              <a:pathLst>
                <a:path extrusionOk="0" h="449" w="55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6621725" y="378752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6533975" y="3696550"/>
              <a:ext cx="13175" cy="11325"/>
            </a:xfrm>
            <a:custGeom>
              <a:rect b="b" l="l" r="r" t="t"/>
              <a:pathLst>
                <a:path extrusionOk="0" h="453" w="527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6407325" y="3694000"/>
              <a:ext cx="13775" cy="11175"/>
            </a:xfrm>
            <a:custGeom>
              <a:rect b="b" l="l" r="r" t="t"/>
              <a:pathLst>
                <a:path extrusionOk="0" h="447" w="551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6316375" y="378127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6311750" y="3907225"/>
              <a:ext cx="15175" cy="11525"/>
            </a:xfrm>
            <a:custGeom>
              <a:rect b="b" l="l" r="r" t="t"/>
              <a:pathLst>
                <a:path extrusionOk="0" h="461" w="607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6332175" y="39830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6467575" y="404220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6603925" y="3988825"/>
              <a:ext cx="7225" cy="5200"/>
            </a:xfrm>
            <a:custGeom>
              <a:rect b="b" l="l" r="r" t="t"/>
              <a:pathLst>
                <a:path extrusionOk="0" h="208" w="289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6664425" y="3854125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6610600" y="37172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6474600" y="3658150"/>
              <a:ext cx="6450" cy="5675"/>
            </a:xfrm>
            <a:custGeom>
              <a:rect b="b" l="l" r="r" t="t"/>
              <a:pathLst>
                <a:path extrusionOk="0" h="227" w="258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6337725" y="3711625"/>
              <a:ext cx="7075" cy="5625"/>
            </a:xfrm>
            <a:custGeom>
              <a:rect b="b" l="l" r="r" t="t"/>
              <a:pathLst>
                <a:path extrusionOk="0" h="225" w="283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6277625" y="3846175"/>
              <a:ext cx="7900" cy="5650"/>
            </a:xfrm>
            <a:custGeom>
              <a:rect b="b" l="l" r="r" t="t"/>
              <a:pathLst>
                <a:path extrusionOk="0" h="226" w="316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698450" y="4582475"/>
              <a:ext cx="34175" cy="25650"/>
            </a:xfrm>
            <a:custGeom>
              <a:rect b="b" l="l" r="r" t="t"/>
              <a:pathLst>
                <a:path extrusionOk="0" h="1026" w="1367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1747675" y="4583525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1752950" y="4534300"/>
              <a:ext cx="27125" cy="25775"/>
            </a:xfrm>
            <a:custGeom>
              <a:rect b="b" l="l" r="r" t="t"/>
              <a:pathLst>
                <a:path extrusionOk="0" h="1031" w="1085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699325" y="4533450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696700" y="4620525"/>
              <a:ext cx="33150" cy="28375"/>
            </a:xfrm>
            <a:custGeom>
              <a:rect b="b" l="l" r="r" t="t"/>
              <a:pathLst>
                <a:path extrusionOk="0" h="1135" w="1326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1748950" y="4621525"/>
              <a:ext cx="34350" cy="28550"/>
            </a:xfrm>
            <a:custGeom>
              <a:rect b="b" l="l" r="r" t="t"/>
              <a:pathLst>
                <a:path extrusionOk="0" h="1142" w="1374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1787375" y="4584925"/>
              <a:ext cx="34375" cy="28250"/>
            </a:xfrm>
            <a:custGeom>
              <a:rect b="b" l="l" r="r" t="t"/>
              <a:pathLst>
                <a:path extrusionOk="0" h="1130" w="1375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1788375" y="4531875"/>
              <a:ext cx="33225" cy="28350"/>
            </a:xfrm>
            <a:custGeom>
              <a:rect b="b" l="l" r="r" t="t"/>
              <a:pathLst>
                <a:path extrusionOk="0" h="1134" w="1329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1752550" y="4494125"/>
              <a:ext cx="33375" cy="27800"/>
            </a:xfrm>
            <a:custGeom>
              <a:rect b="b" l="l" r="r" t="t"/>
              <a:pathLst>
                <a:path extrusionOk="0" h="1112" w="1335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698150" y="4492575"/>
              <a:ext cx="34350" cy="28425"/>
            </a:xfrm>
            <a:custGeom>
              <a:rect b="b" l="l" r="r" t="t"/>
              <a:pathLst>
                <a:path extrusionOk="0" h="1137" w="1374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1659750" y="4529400"/>
              <a:ext cx="33175" cy="28275"/>
            </a:xfrm>
            <a:custGeom>
              <a:rect b="b" l="l" r="r" t="t"/>
              <a:pathLst>
                <a:path extrusionOk="0" h="1131" w="1327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1659850" y="4582475"/>
              <a:ext cx="33125" cy="28175"/>
            </a:xfrm>
            <a:custGeom>
              <a:rect b="b" l="l" r="r" t="t"/>
              <a:pathLst>
                <a:path extrusionOk="0" h="1127" w="1325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1657500" y="4636200"/>
              <a:ext cx="14950" cy="14225"/>
            </a:xfrm>
            <a:custGeom>
              <a:rect b="b" l="l" r="r" t="t"/>
              <a:pathLst>
                <a:path extrusionOk="0" h="569" w="598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1731500" y="4668300"/>
              <a:ext cx="16625" cy="14125"/>
            </a:xfrm>
            <a:custGeom>
              <a:rect b="b" l="l" r="r" t="t"/>
              <a:pathLst>
                <a:path extrusionOk="0" h="565" w="665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1803450" y="4639100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835925" y="4566300"/>
              <a:ext cx="16400" cy="14050"/>
            </a:xfrm>
            <a:custGeom>
              <a:rect b="b" l="l" r="r" t="t"/>
              <a:pathLst>
                <a:path extrusionOk="0" h="562" w="656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809100" y="4492100"/>
              <a:ext cx="14850" cy="14225"/>
            </a:xfrm>
            <a:custGeom>
              <a:rect b="b" l="l" r="r" t="t"/>
              <a:pathLst>
                <a:path extrusionOk="0" h="569" w="594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1733250" y="4460100"/>
              <a:ext cx="16700" cy="14325"/>
            </a:xfrm>
            <a:custGeom>
              <a:rect b="b" l="l" r="r" t="t"/>
              <a:pathLst>
                <a:path extrusionOk="0" h="573" w="668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1658975" y="4489425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1628925" y="4562150"/>
              <a:ext cx="16600" cy="14075"/>
            </a:xfrm>
            <a:custGeom>
              <a:rect b="b" l="l" r="r" t="t"/>
              <a:pathLst>
                <a:path extrusionOk="0" h="563" w="664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1672700" y="4687650"/>
              <a:ext cx="24900" cy="21150"/>
            </a:xfrm>
            <a:custGeom>
              <a:rect b="b" l="l" r="r" t="t"/>
              <a:pathLst>
                <a:path extrusionOk="0" h="846" w="996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778550" y="4689775"/>
              <a:ext cx="25800" cy="21275"/>
            </a:xfrm>
            <a:custGeom>
              <a:rect b="b" l="l" r="r" t="t"/>
              <a:pathLst>
                <a:path extrusionOk="0" h="851" w="1032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1855500" y="4616400"/>
              <a:ext cx="25775" cy="21250"/>
            </a:xfrm>
            <a:custGeom>
              <a:rect b="b" l="l" r="r" t="t"/>
              <a:pathLst>
                <a:path extrusionOk="0" h="850" w="1031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1857550" y="4510375"/>
              <a:ext cx="24900" cy="21025"/>
            </a:xfrm>
            <a:custGeom>
              <a:rect b="b" l="l" r="r" t="t"/>
              <a:pathLst>
                <a:path extrusionOk="0" h="841" w="996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1784100" y="4433725"/>
              <a:ext cx="24650" cy="21150"/>
            </a:xfrm>
            <a:custGeom>
              <a:rect b="b" l="l" r="r" t="t"/>
              <a:pathLst>
                <a:path extrusionOk="0" h="846" w="986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1677100" y="4431625"/>
              <a:ext cx="25775" cy="21225"/>
            </a:xfrm>
            <a:custGeom>
              <a:rect b="b" l="l" r="r" t="t"/>
              <a:pathLst>
                <a:path extrusionOk="0" h="849" w="1031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1600175" y="4505000"/>
              <a:ext cx="25775" cy="21150"/>
            </a:xfrm>
            <a:custGeom>
              <a:rect b="b" l="l" r="r" t="t"/>
              <a:pathLst>
                <a:path extrusionOk="0" h="846" w="1031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1599000" y="4611125"/>
              <a:ext cx="24900" cy="21275"/>
            </a:xfrm>
            <a:custGeom>
              <a:rect b="b" l="l" r="r" t="t"/>
              <a:pathLst>
                <a:path extrusionOk="0" h="851" w="996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1611300" y="4687675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1733550" y="4740900"/>
              <a:ext cx="8500" cy="7325"/>
            </a:xfrm>
            <a:custGeom>
              <a:rect b="b" l="l" r="r" t="t"/>
              <a:pathLst>
                <a:path extrusionOk="0" h="293" w="34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1857275" y="4692650"/>
              <a:ext cx="7900" cy="7275"/>
            </a:xfrm>
            <a:custGeom>
              <a:rect b="b" l="l" r="r" t="t"/>
              <a:pathLst>
                <a:path extrusionOk="0" h="291" w="316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1909625" y="4571050"/>
              <a:ext cx="8800" cy="7250"/>
            </a:xfrm>
            <a:custGeom>
              <a:rect b="b" l="l" r="r" t="t"/>
              <a:pathLst>
                <a:path extrusionOk="0" h="290" w="352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1862225" y="4447625"/>
              <a:ext cx="7650" cy="7350"/>
            </a:xfrm>
            <a:custGeom>
              <a:rect b="b" l="l" r="r" t="t"/>
              <a:pathLst>
                <a:path extrusionOk="0" h="294" w="306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1739100" y="4394400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1616275" y="4442625"/>
              <a:ext cx="7850" cy="6675"/>
            </a:xfrm>
            <a:custGeom>
              <a:rect b="b" l="l" r="r" t="t"/>
              <a:pathLst>
                <a:path extrusionOk="0" h="267" w="314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1562825" y="4564225"/>
              <a:ext cx="8725" cy="7350"/>
            </a:xfrm>
            <a:custGeom>
              <a:rect b="b" l="l" r="r" t="t"/>
              <a:pathLst>
                <a:path extrusionOk="0" h="294" w="349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1648725" y="4754625"/>
              <a:ext cx="16625" cy="14325"/>
            </a:xfrm>
            <a:custGeom>
              <a:rect b="b" l="l" r="r" t="t"/>
              <a:pathLst>
                <a:path extrusionOk="0" h="573" w="665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1808200" y="4757875"/>
              <a:ext cx="17200" cy="14250"/>
            </a:xfrm>
            <a:custGeom>
              <a:rect b="b" l="l" r="r" t="t"/>
              <a:pathLst>
                <a:path extrusionOk="0" h="570" w="688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923375" y="464765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926675" y="4488625"/>
              <a:ext cx="16600" cy="14125"/>
            </a:xfrm>
            <a:custGeom>
              <a:rect b="b" l="l" r="r" t="t"/>
              <a:pathLst>
                <a:path extrusionOk="0" h="565" w="664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1816025" y="4373700"/>
              <a:ext cx="17200" cy="14175"/>
            </a:xfrm>
            <a:custGeom>
              <a:rect b="b" l="l" r="r" t="t"/>
              <a:pathLst>
                <a:path extrusionOk="0" h="567" w="688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1656050" y="437040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540875" y="4480775"/>
              <a:ext cx="17200" cy="14100"/>
            </a:xfrm>
            <a:custGeom>
              <a:rect b="b" l="l" r="r" t="t"/>
              <a:pathLst>
                <a:path extrusionOk="0" h="564" w="688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537600" y="4639900"/>
              <a:ext cx="17175" cy="14200"/>
            </a:xfrm>
            <a:custGeom>
              <a:rect b="b" l="l" r="r" t="t"/>
              <a:pathLst>
                <a:path extrusionOk="0" h="568" w="687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561275" y="4735650"/>
              <a:ext cx="7625" cy="7275"/>
            </a:xfrm>
            <a:custGeom>
              <a:rect b="b" l="l" r="r" t="t"/>
              <a:pathLst>
                <a:path extrusionOk="0" h="291" w="305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732075" y="4810225"/>
              <a:ext cx="8800" cy="7300"/>
            </a:xfrm>
            <a:custGeom>
              <a:rect b="b" l="l" r="r" t="t"/>
              <a:pathLst>
                <a:path extrusionOk="0" h="292" w="352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904350" y="4742350"/>
              <a:ext cx="9975" cy="7325"/>
            </a:xfrm>
            <a:custGeom>
              <a:rect b="b" l="l" r="r" t="t"/>
              <a:pathLst>
                <a:path extrusionOk="0" h="293" w="399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979225" y="4572525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911675" y="4399575"/>
              <a:ext cx="9675" cy="7250"/>
            </a:xfrm>
            <a:custGeom>
              <a:rect b="b" l="l" r="r" t="t"/>
              <a:pathLst>
                <a:path extrusionOk="0" h="290" w="387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741600" y="4326150"/>
              <a:ext cx="8350" cy="5950"/>
            </a:xfrm>
            <a:custGeom>
              <a:rect b="b" l="l" r="r" t="t"/>
              <a:pathLst>
                <a:path extrusionOk="0" h="238" w="334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567125" y="4392850"/>
              <a:ext cx="9675" cy="7325"/>
            </a:xfrm>
            <a:custGeom>
              <a:rect b="b" l="l" r="r" t="t"/>
              <a:pathLst>
                <a:path extrusionOk="0" h="293" w="387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1493075" y="4562675"/>
              <a:ext cx="8050" cy="7225"/>
            </a:xfrm>
            <a:custGeom>
              <a:rect b="b" l="l" r="r" t="t"/>
              <a:pathLst>
                <a:path extrusionOk="0" h="289" w="322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" name="Google Shape;1390;p30"/>
          <p:cNvGrpSpPr/>
          <p:nvPr/>
        </p:nvGrpSpPr>
        <p:grpSpPr>
          <a:xfrm>
            <a:off x="-98791" y="4053940"/>
            <a:ext cx="1096271" cy="1200127"/>
            <a:chOff x="1385400" y="3442950"/>
            <a:chExt cx="483450" cy="529250"/>
          </a:xfrm>
        </p:grpSpPr>
        <p:sp>
          <p:nvSpPr>
            <p:cNvPr id="1391" name="Google Shape;1391;p30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30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30"/>
          <p:cNvSpPr txBox="1"/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5" name="Google Shape;1445;p31"/>
          <p:cNvGrpSpPr/>
          <p:nvPr/>
        </p:nvGrpSpPr>
        <p:grpSpPr>
          <a:xfrm>
            <a:off x="-1323899" y="-628801"/>
            <a:ext cx="10592561" cy="6761719"/>
            <a:chOff x="238125" y="577800"/>
            <a:chExt cx="7140250" cy="4557950"/>
          </a:xfrm>
        </p:grpSpPr>
        <p:sp>
          <p:nvSpPr>
            <p:cNvPr id="1446" name="Google Shape;1446;p31"/>
            <p:cNvSpPr/>
            <p:nvPr/>
          </p:nvSpPr>
          <p:spPr>
            <a:xfrm>
              <a:off x="6168950" y="2174400"/>
              <a:ext cx="1202125" cy="511575"/>
            </a:xfrm>
            <a:custGeom>
              <a:rect b="b" l="l" r="r" t="t"/>
              <a:pathLst>
                <a:path extrusionOk="0" h="20463" w="48085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1"/>
            <p:cNvSpPr/>
            <p:nvPr/>
          </p:nvSpPr>
          <p:spPr>
            <a:xfrm>
              <a:off x="6161650" y="2657000"/>
              <a:ext cx="1216725" cy="2478750"/>
            </a:xfrm>
            <a:custGeom>
              <a:rect b="b" l="l" r="r" t="t"/>
              <a:pathLst>
                <a:path extrusionOk="0" h="99150" w="48669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1"/>
            <p:cNvSpPr/>
            <p:nvPr/>
          </p:nvSpPr>
          <p:spPr>
            <a:xfrm>
              <a:off x="6159600" y="649725"/>
              <a:ext cx="1189525" cy="2002325"/>
            </a:xfrm>
            <a:custGeom>
              <a:rect b="b" l="l" r="r" t="t"/>
              <a:pathLst>
                <a:path extrusionOk="0" h="80093" w="47581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>
              <a:off x="339600" y="2657000"/>
              <a:ext cx="5812125" cy="871000"/>
            </a:xfrm>
            <a:custGeom>
              <a:rect b="b" l="l" r="r" t="t"/>
              <a:pathLst>
                <a:path extrusionOk="0" h="34840" w="232485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1"/>
            <p:cNvSpPr/>
            <p:nvPr/>
          </p:nvSpPr>
          <p:spPr>
            <a:xfrm>
              <a:off x="4330150" y="2657000"/>
              <a:ext cx="1833875" cy="2012250"/>
            </a:xfrm>
            <a:custGeom>
              <a:rect b="b" l="l" r="r" t="t"/>
              <a:pathLst>
                <a:path extrusionOk="0" h="80490" w="73355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1"/>
            <p:cNvSpPr/>
            <p:nvPr/>
          </p:nvSpPr>
          <p:spPr>
            <a:xfrm>
              <a:off x="3715075" y="659400"/>
              <a:ext cx="2399800" cy="1996450"/>
            </a:xfrm>
            <a:custGeom>
              <a:rect b="b" l="l" r="r" t="t"/>
              <a:pathLst>
                <a:path extrusionOk="0" h="79858" w="95992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1401575" y="660850"/>
              <a:ext cx="4757175" cy="1989150"/>
            </a:xfrm>
            <a:custGeom>
              <a:rect b="b" l="l" r="r" t="t"/>
              <a:pathLst>
                <a:path extrusionOk="0" h="79566" w="190287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1"/>
            <p:cNvSpPr/>
            <p:nvPr/>
          </p:nvSpPr>
          <p:spPr>
            <a:xfrm>
              <a:off x="6158725" y="654700"/>
              <a:ext cx="360075" cy="1995300"/>
            </a:xfrm>
            <a:custGeom>
              <a:rect b="b" l="l" r="r" t="t"/>
              <a:pathLst>
                <a:path extrusionOk="0" h="79812" w="14403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1"/>
            <p:cNvSpPr/>
            <p:nvPr/>
          </p:nvSpPr>
          <p:spPr>
            <a:xfrm>
              <a:off x="6154750" y="2075550"/>
              <a:ext cx="1190875" cy="574600"/>
            </a:xfrm>
            <a:custGeom>
              <a:rect b="b" l="l" r="r" t="t"/>
              <a:pathLst>
                <a:path extrusionOk="0" h="22984" w="47635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1"/>
            <p:cNvSpPr/>
            <p:nvPr/>
          </p:nvSpPr>
          <p:spPr>
            <a:xfrm>
              <a:off x="6158725" y="2649975"/>
              <a:ext cx="1219650" cy="2485775"/>
            </a:xfrm>
            <a:custGeom>
              <a:rect b="b" l="l" r="r" t="t"/>
              <a:pathLst>
                <a:path extrusionOk="0" h="99431" w="48786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1"/>
            <p:cNvSpPr/>
            <p:nvPr/>
          </p:nvSpPr>
          <p:spPr>
            <a:xfrm>
              <a:off x="3817450" y="2649975"/>
              <a:ext cx="2341300" cy="2032450"/>
            </a:xfrm>
            <a:custGeom>
              <a:rect b="b" l="l" r="r" t="t"/>
              <a:pathLst>
                <a:path extrusionOk="0" h="81298" w="93652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1"/>
            <p:cNvSpPr/>
            <p:nvPr/>
          </p:nvSpPr>
          <p:spPr>
            <a:xfrm>
              <a:off x="5327200" y="2649975"/>
              <a:ext cx="831550" cy="2026300"/>
            </a:xfrm>
            <a:custGeom>
              <a:rect b="b" l="l" r="r" t="t"/>
              <a:pathLst>
                <a:path extrusionOk="0" h="81052" w="33262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1"/>
            <p:cNvSpPr/>
            <p:nvPr/>
          </p:nvSpPr>
          <p:spPr>
            <a:xfrm>
              <a:off x="4619125" y="651775"/>
              <a:ext cx="1539625" cy="1998225"/>
            </a:xfrm>
            <a:custGeom>
              <a:rect b="b" l="l" r="r" t="t"/>
              <a:pathLst>
                <a:path extrusionOk="0" h="79929" w="61585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1"/>
            <p:cNvSpPr/>
            <p:nvPr/>
          </p:nvSpPr>
          <p:spPr>
            <a:xfrm>
              <a:off x="5497425" y="655575"/>
              <a:ext cx="661325" cy="1994425"/>
            </a:xfrm>
            <a:custGeom>
              <a:rect b="b" l="l" r="r" t="t"/>
              <a:pathLst>
                <a:path extrusionOk="0" h="79777" w="26453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1"/>
            <p:cNvSpPr/>
            <p:nvPr/>
          </p:nvSpPr>
          <p:spPr>
            <a:xfrm>
              <a:off x="238125" y="2419225"/>
              <a:ext cx="5920625" cy="420300"/>
            </a:xfrm>
            <a:custGeom>
              <a:rect b="b" l="l" r="r" t="t"/>
              <a:pathLst>
                <a:path extrusionOk="0" h="16812" w="236825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1"/>
            <p:cNvSpPr/>
            <p:nvPr/>
          </p:nvSpPr>
          <p:spPr>
            <a:xfrm>
              <a:off x="632950" y="577800"/>
              <a:ext cx="6431025" cy="2098225"/>
            </a:xfrm>
            <a:custGeom>
              <a:rect b="b" l="l" r="r" t="t"/>
              <a:pathLst>
                <a:path extrusionOk="0" h="83929" w="257241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2229875" y="2618975"/>
              <a:ext cx="4471700" cy="2377850"/>
            </a:xfrm>
            <a:custGeom>
              <a:rect b="b" l="l" r="r" t="t"/>
              <a:pathLst>
                <a:path extrusionOk="0" h="95114" w="178868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4725575" y="2649975"/>
              <a:ext cx="1433175" cy="2154100"/>
            </a:xfrm>
            <a:custGeom>
              <a:rect b="b" l="l" r="r" t="t"/>
              <a:pathLst>
                <a:path extrusionOk="0" h="86164" w="57327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1"/>
            <p:cNvSpPr/>
            <p:nvPr/>
          </p:nvSpPr>
          <p:spPr>
            <a:xfrm>
              <a:off x="5269600" y="2975275"/>
              <a:ext cx="38550" cy="28625"/>
            </a:xfrm>
            <a:custGeom>
              <a:rect b="b" l="l" r="r" t="t"/>
              <a:pathLst>
                <a:path extrusionOk="0" h="1145" w="1542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1"/>
            <p:cNvSpPr/>
            <p:nvPr/>
          </p:nvSpPr>
          <p:spPr>
            <a:xfrm>
              <a:off x="5328100" y="29762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1"/>
            <p:cNvSpPr/>
            <p:nvPr/>
          </p:nvSpPr>
          <p:spPr>
            <a:xfrm>
              <a:off x="5330525" y="2921400"/>
              <a:ext cx="30350" cy="28850"/>
            </a:xfrm>
            <a:custGeom>
              <a:rect b="b" l="l" r="r" t="t"/>
              <a:pathLst>
                <a:path extrusionOk="0" h="1154" w="1214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1"/>
            <p:cNvSpPr/>
            <p:nvPr/>
          </p:nvSpPr>
          <p:spPr>
            <a:xfrm>
              <a:off x="5270775" y="2920475"/>
              <a:ext cx="38525" cy="28725"/>
            </a:xfrm>
            <a:custGeom>
              <a:rect b="b" l="l" r="r" t="t"/>
              <a:pathLst>
                <a:path extrusionOk="0" h="1149" w="1541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1"/>
            <p:cNvSpPr/>
            <p:nvPr/>
          </p:nvSpPr>
          <p:spPr>
            <a:xfrm>
              <a:off x="5267850" y="3017800"/>
              <a:ext cx="36925" cy="31600"/>
            </a:xfrm>
            <a:custGeom>
              <a:rect b="b" l="l" r="r" t="t"/>
              <a:pathLst>
                <a:path extrusionOk="0" h="1264" w="1477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1"/>
            <p:cNvSpPr/>
            <p:nvPr/>
          </p:nvSpPr>
          <p:spPr>
            <a:xfrm>
              <a:off x="5326325" y="30189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1"/>
            <p:cNvSpPr/>
            <p:nvPr/>
          </p:nvSpPr>
          <p:spPr>
            <a:xfrm>
              <a:off x="5369325" y="2977925"/>
              <a:ext cx="38400" cy="31725"/>
            </a:xfrm>
            <a:custGeom>
              <a:rect b="b" l="l" r="r" t="t"/>
              <a:pathLst>
                <a:path extrusionOk="0" h="1269" w="1536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1"/>
            <p:cNvSpPr/>
            <p:nvPr/>
          </p:nvSpPr>
          <p:spPr>
            <a:xfrm>
              <a:off x="5370450" y="29186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1"/>
            <p:cNvSpPr/>
            <p:nvPr/>
          </p:nvSpPr>
          <p:spPr>
            <a:xfrm>
              <a:off x="5329225" y="2875775"/>
              <a:ext cx="36900" cy="31725"/>
            </a:xfrm>
            <a:custGeom>
              <a:rect b="b" l="l" r="r" t="t"/>
              <a:pathLst>
                <a:path extrusionOk="0" h="1269" w="1476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1"/>
            <p:cNvSpPr/>
            <p:nvPr/>
          </p:nvSpPr>
          <p:spPr>
            <a:xfrm>
              <a:off x="5269300" y="2874675"/>
              <a:ext cx="38400" cy="31700"/>
            </a:xfrm>
            <a:custGeom>
              <a:rect b="b" l="l" r="r" t="t"/>
              <a:pathLst>
                <a:path extrusionOk="0" h="1268" w="1536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1"/>
            <p:cNvSpPr/>
            <p:nvPr/>
          </p:nvSpPr>
          <p:spPr>
            <a:xfrm>
              <a:off x="5226300" y="2915700"/>
              <a:ext cx="38650" cy="31650"/>
            </a:xfrm>
            <a:custGeom>
              <a:rect b="b" l="l" r="r" t="t"/>
              <a:pathLst>
                <a:path extrusionOk="0" h="1266" w="1546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1"/>
            <p:cNvSpPr/>
            <p:nvPr/>
          </p:nvSpPr>
          <p:spPr>
            <a:xfrm>
              <a:off x="5226600" y="2975000"/>
              <a:ext cx="36925" cy="31525"/>
            </a:xfrm>
            <a:custGeom>
              <a:rect b="b" l="l" r="r" t="t"/>
              <a:pathLst>
                <a:path extrusionOk="0" h="1261" w="1477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1"/>
            <p:cNvSpPr/>
            <p:nvPr/>
          </p:nvSpPr>
          <p:spPr>
            <a:xfrm>
              <a:off x="5223975" y="303525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1"/>
            <p:cNvSpPr/>
            <p:nvPr/>
          </p:nvSpPr>
          <p:spPr>
            <a:xfrm>
              <a:off x="5306750" y="30709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1"/>
            <p:cNvSpPr/>
            <p:nvPr/>
          </p:nvSpPr>
          <p:spPr>
            <a:xfrm>
              <a:off x="5389225" y="3038750"/>
              <a:ext cx="16900" cy="15950"/>
            </a:xfrm>
            <a:custGeom>
              <a:rect b="b" l="l" r="r" t="t"/>
              <a:pathLst>
                <a:path extrusionOk="0" h="638" w="676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1"/>
            <p:cNvSpPr/>
            <p:nvPr/>
          </p:nvSpPr>
          <p:spPr>
            <a:xfrm>
              <a:off x="5425775" y="2957650"/>
              <a:ext cx="16125" cy="15250"/>
            </a:xfrm>
            <a:custGeom>
              <a:rect b="b" l="l" r="r" t="t"/>
              <a:pathLst>
                <a:path extrusionOk="0" h="610" w="645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1"/>
            <p:cNvSpPr/>
            <p:nvPr/>
          </p:nvSpPr>
          <p:spPr>
            <a:xfrm>
              <a:off x="5393300" y="2874250"/>
              <a:ext cx="16700" cy="15800"/>
            </a:xfrm>
            <a:custGeom>
              <a:rect b="b" l="l" r="r" t="t"/>
              <a:pathLst>
                <a:path extrusionOk="0" h="632" w="668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1"/>
            <p:cNvSpPr/>
            <p:nvPr/>
          </p:nvSpPr>
          <p:spPr>
            <a:xfrm>
              <a:off x="5308775" y="2838325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1"/>
            <p:cNvSpPr/>
            <p:nvPr/>
          </p:nvSpPr>
          <p:spPr>
            <a:xfrm>
              <a:off x="5228050" y="2870825"/>
              <a:ext cx="16700" cy="15775"/>
            </a:xfrm>
            <a:custGeom>
              <a:rect b="b" l="l" r="r" t="t"/>
              <a:pathLst>
                <a:path extrusionOk="0" h="631" w="668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1"/>
            <p:cNvSpPr/>
            <p:nvPr/>
          </p:nvSpPr>
          <p:spPr>
            <a:xfrm>
              <a:off x="5192175" y="2952400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1"/>
            <p:cNvSpPr/>
            <p:nvPr/>
          </p:nvSpPr>
          <p:spPr>
            <a:xfrm>
              <a:off x="5240925" y="3092775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1"/>
            <p:cNvSpPr/>
            <p:nvPr/>
          </p:nvSpPr>
          <p:spPr>
            <a:xfrm>
              <a:off x="5359425" y="3095025"/>
              <a:ext cx="28650" cy="23875"/>
            </a:xfrm>
            <a:custGeom>
              <a:rect b="b" l="l" r="r" t="t"/>
              <a:pathLst>
                <a:path extrusionOk="0" h="955" w="1146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1"/>
            <p:cNvSpPr/>
            <p:nvPr/>
          </p:nvSpPr>
          <p:spPr>
            <a:xfrm>
              <a:off x="5445375" y="3012975"/>
              <a:ext cx="28650" cy="23825"/>
            </a:xfrm>
            <a:custGeom>
              <a:rect b="b" l="l" r="r" t="t"/>
              <a:pathLst>
                <a:path extrusionOk="0" h="953" w="1146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1"/>
            <p:cNvSpPr/>
            <p:nvPr/>
          </p:nvSpPr>
          <p:spPr>
            <a:xfrm>
              <a:off x="5447750" y="2894400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1"/>
            <p:cNvSpPr/>
            <p:nvPr/>
          </p:nvSpPr>
          <p:spPr>
            <a:xfrm>
              <a:off x="5365275" y="2808700"/>
              <a:ext cx="27775" cy="23850"/>
            </a:xfrm>
            <a:custGeom>
              <a:rect b="b" l="l" r="r" t="t"/>
              <a:pathLst>
                <a:path extrusionOk="0" h="954" w="1111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1"/>
            <p:cNvSpPr/>
            <p:nvPr/>
          </p:nvSpPr>
          <p:spPr>
            <a:xfrm>
              <a:off x="5245900" y="2806225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1"/>
            <p:cNvSpPr/>
            <p:nvPr/>
          </p:nvSpPr>
          <p:spPr>
            <a:xfrm>
              <a:off x="5159950" y="2888500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1"/>
            <p:cNvSpPr/>
            <p:nvPr/>
          </p:nvSpPr>
          <p:spPr>
            <a:xfrm>
              <a:off x="5158450" y="3007125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1"/>
            <p:cNvSpPr/>
            <p:nvPr/>
          </p:nvSpPr>
          <p:spPr>
            <a:xfrm>
              <a:off x="5171325" y="3092925"/>
              <a:ext cx="10550" cy="8075"/>
            </a:xfrm>
            <a:custGeom>
              <a:rect b="b" l="l" r="r" t="t"/>
              <a:pathLst>
                <a:path extrusionOk="0" h="323" w="422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1"/>
            <p:cNvSpPr/>
            <p:nvPr/>
          </p:nvSpPr>
          <p:spPr>
            <a:xfrm>
              <a:off x="5308875" y="3152700"/>
              <a:ext cx="9300" cy="7850"/>
            </a:xfrm>
            <a:custGeom>
              <a:rect b="b" l="l" r="r" t="t"/>
              <a:pathLst>
                <a:path extrusionOk="0" h="314" w="372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5447425" y="309852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5506500" y="2962625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5453550" y="2824475"/>
              <a:ext cx="8225" cy="7925"/>
            </a:xfrm>
            <a:custGeom>
              <a:rect b="b" l="l" r="r" t="t"/>
              <a:pathLst>
                <a:path extrusionOk="0" h="317" w="329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1"/>
            <p:cNvSpPr/>
            <p:nvPr/>
          </p:nvSpPr>
          <p:spPr>
            <a:xfrm>
              <a:off x="5315600" y="2764900"/>
              <a:ext cx="9300" cy="8050"/>
            </a:xfrm>
            <a:custGeom>
              <a:rect b="b" l="l" r="r" t="t"/>
              <a:pathLst>
                <a:path extrusionOk="0" h="322" w="372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1"/>
            <p:cNvSpPr/>
            <p:nvPr/>
          </p:nvSpPr>
          <p:spPr>
            <a:xfrm>
              <a:off x="5177750" y="281887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1"/>
            <p:cNvSpPr/>
            <p:nvPr/>
          </p:nvSpPr>
          <p:spPr>
            <a:xfrm>
              <a:off x="5118675" y="2954725"/>
              <a:ext cx="9100" cy="7925"/>
            </a:xfrm>
            <a:custGeom>
              <a:rect b="b" l="l" r="r" t="t"/>
              <a:pathLst>
                <a:path extrusionOk="0" h="317" w="364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1"/>
            <p:cNvSpPr/>
            <p:nvPr/>
          </p:nvSpPr>
          <p:spPr>
            <a:xfrm>
              <a:off x="5214325" y="3167850"/>
              <a:ext cx="18275" cy="15775"/>
            </a:xfrm>
            <a:custGeom>
              <a:rect b="b" l="l" r="r" t="t"/>
              <a:pathLst>
                <a:path extrusionOk="0" h="631" w="731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1"/>
            <p:cNvSpPr/>
            <p:nvPr/>
          </p:nvSpPr>
          <p:spPr>
            <a:xfrm>
              <a:off x="5392500" y="3171450"/>
              <a:ext cx="18975" cy="15875"/>
            </a:xfrm>
            <a:custGeom>
              <a:rect b="b" l="l" r="r" t="t"/>
              <a:pathLst>
                <a:path extrusionOk="0" h="635" w="759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1"/>
            <p:cNvSpPr/>
            <p:nvPr/>
          </p:nvSpPr>
          <p:spPr>
            <a:xfrm>
              <a:off x="5521425" y="30481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1"/>
            <p:cNvSpPr/>
            <p:nvPr/>
          </p:nvSpPr>
          <p:spPr>
            <a:xfrm>
              <a:off x="5525075" y="2870200"/>
              <a:ext cx="18600" cy="15825"/>
            </a:xfrm>
            <a:custGeom>
              <a:rect b="b" l="l" r="r" t="t"/>
              <a:pathLst>
                <a:path extrusionOk="0" h="633" w="744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1"/>
            <p:cNvSpPr/>
            <p:nvPr/>
          </p:nvSpPr>
          <p:spPr>
            <a:xfrm>
              <a:off x="5401375" y="27416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1"/>
            <p:cNvSpPr/>
            <p:nvPr/>
          </p:nvSpPr>
          <p:spPr>
            <a:xfrm>
              <a:off x="5222500" y="273797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1"/>
            <p:cNvSpPr/>
            <p:nvPr/>
          </p:nvSpPr>
          <p:spPr>
            <a:xfrm>
              <a:off x="5091225" y="2861000"/>
              <a:ext cx="20750" cy="16050"/>
            </a:xfrm>
            <a:custGeom>
              <a:rect b="b" l="l" r="r" t="t"/>
              <a:pathLst>
                <a:path extrusionOk="0" h="642" w="83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5090300" y="3039350"/>
              <a:ext cx="18625" cy="15850"/>
            </a:xfrm>
            <a:custGeom>
              <a:rect b="b" l="l" r="r" t="t"/>
              <a:pathLst>
                <a:path extrusionOk="0" h="634" w="745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5116050" y="314675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1"/>
            <p:cNvSpPr/>
            <p:nvPr/>
          </p:nvSpPr>
          <p:spPr>
            <a:xfrm>
              <a:off x="5307325" y="3230050"/>
              <a:ext cx="9375" cy="8125"/>
            </a:xfrm>
            <a:custGeom>
              <a:rect b="b" l="l" r="r" t="t"/>
              <a:pathLst>
                <a:path extrusionOk="0" h="325" w="375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1"/>
            <p:cNvSpPr/>
            <p:nvPr/>
          </p:nvSpPr>
          <p:spPr>
            <a:xfrm>
              <a:off x="5501225" y="3154575"/>
              <a:ext cx="9850" cy="7700"/>
            </a:xfrm>
            <a:custGeom>
              <a:rect b="b" l="l" r="r" t="t"/>
              <a:pathLst>
                <a:path extrusionOk="0" h="308" w="394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1"/>
            <p:cNvSpPr/>
            <p:nvPr/>
          </p:nvSpPr>
          <p:spPr>
            <a:xfrm>
              <a:off x="5584300" y="2964200"/>
              <a:ext cx="9375" cy="8100"/>
            </a:xfrm>
            <a:custGeom>
              <a:rect b="b" l="l" r="r" t="t"/>
              <a:pathLst>
                <a:path extrusionOk="0" h="324" w="375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1"/>
            <p:cNvSpPr/>
            <p:nvPr/>
          </p:nvSpPr>
          <p:spPr>
            <a:xfrm>
              <a:off x="5509725" y="277087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1"/>
            <p:cNvSpPr/>
            <p:nvPr/>
          </p:nvSpPr>
          <p:spPr>
            <a:xfrm>
              <a:off x="5317350" y="2687400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1"/>
            <p:cNvSpPr/>
            <p:nvPr/>
          </p:nvSpPr>
          <p:spPr>
            <a:xfrm>
              <a:off x="5123950" y="2762725"/>
              <a:ext cx="9950" cy="8175"/>
            </a:xfrm>
            <a:custGeom>
              <a:rect b="b" l="l" r="r" t="t"/>
              <a:pathLst>
                <a:path extrusionOk="0" h="327" w="398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5040375" y="295327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6010450" y="1743275"/>
              <a:ext cx="31600" cy="28650"/>
            </a:xfrm>
            <a:custGeom>
              <a:rect b="b" l="l" r="r" t="t"/>
              <a:pathLst>
                <a:path extrusionOk="0" h="1146" w="1264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6065425" y="174450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6066600" y="168955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6011600" y="1688425"/>
              <a:ext cx="31625" cy="28550"/>
            </a:xfrm>
            <a:custGeom>
              <a:rect b="b" l="l" r="r" t="t"/>
              <a:pathLst>
                <a:path extrusionOk="0" h="1142" w="1265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6005175" y="1785900"/>
              <a:ext cx="37150" cy="31700"/>
            </a:xfrm>
            <a:custGeom>
              <a:rect b="b" l="l" r="r" t="t"/>
              <a:pathLst>
                <a:path extrusionOk="0" h="1268" w="1486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6063650" y="17870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6107825" y="1746075"/>
              <a:ext cx="41200" cy="31850"/>
            </a:xfrm>
            <a:custGeom>
              <a:rect b="b" l="l" r="r" t="t"/>
              <a:pathLst>
                <a:path extrusionOk="0" h="1274" w="1648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6107775" y="16867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1"/>
            <p:cNvSpPr/>
            <p:nvPr/>
          </p:nvSpPr>
          <p:spPr>
            <a:xfrm>
              <a:off x="6066600" y="1643950"/>
              <a:ext cx="38375" cy="31675"/>
            </a:xfrm>
            <a:custGeom>
              <a:rect b="b" l="l" r="r" t="t"/>
              <a:pathLst>
                <a:path extrusionOk="0" h="1267" w="1535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1"/>
            <p:cNvSpPr/>
            <p:nvPr/>
          </p:nvSpPr>
          <p:spPr>
            <a:xfrm>
              <a:off x="6006925" y="16427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1"/>
            <p:cNvSpPr/>
            <p:nvPr/>
          </p:nvSpPr>
          <p:spPr>
            <a:xfrm>
              <a:off x="5963875" y="1683800"/>
              <a:ext cx="38400" cy="31650"/>
            </a:xfrm>
            <a:custGeom>
              <a:rect b="b" l="l" r="r" t="t"/>
              <a:pathLst>
                <a:path extrusionOk="0" h="1266" w="1536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1"/>
            <p:cNvSpPr/>
            <p:nvPr/>
          </p:nvSpPr>
          <p:spPr>
            <a:xfrm>
              <a:off x="5963925" y="1743100"/>
              <a:ext cx="37200" cy="31625"/>
            </a:xfrm>
            <a:custGeom>
              <a:rect b="b" l="l" r="r" t="t"/>
              <a:pathLst>
                <a:path extrusionOk="0" h="1265" w="1488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1"/>
            <p:cNvSpPr/>
            <p:nvPr/>
          </p:nvSpPr>
          <p:spPr>
            <a:xfrm>
              <a:off x="5961300" y="1803350"/>
              <a:ext cx="16900" cy="15800"/>
            </a:xfrm>
            <a:custGeom>
              <a:rect b="b" l="l" r="r" t="t"/>
              <a:pathLst>
                <a:path extrusionOk="0" h="632" w="676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6044075" y="18390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6124800" y="1806775"/>
              <a:ext cx="21075" cy="15925"/>
            </a:xfrm>
            <a:custGeom>
              <a:rect b="b" l="l" r="r" t="t"/>
              <a:pathLst>
                <a:path extrusionOk="0" h="637" w="843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6160775" y="1725250"/>
              <a:ext cx="18450" cy="15750"/>
            </a:xfrm>
            <a:custGeom>
              <a:rect b="b" l="l" r="r" t="t"/>
              <a:pathLst>
                <a:path extrusionOk="0" h="630" w="738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6130650" y="164220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6046125" y="1606425"/>
              <a:ext cx="18750" cy="16000"/>
            </a:xfrm>
            <a:custGeom>
              <a:rect b="b" l="l" r="r" t="t"/>
              <a:pathLst>
                <a:path extrusionOk="0" h="640" w="75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5963050" y="1638925"/>
              <a:ext cx="21000" cy="15800"/>
            </a:xfrm>
            <a:custGeom>
              <a:rect b="b" l="l" r="r" t="t"/>
              <a:pathLst>
                <a:path extrusionOk="0" h="632" w="84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5929500" y="1720500"/>
              <a:ext cx="18675" cy="15825"/>
            </a:xfrm>
            <a:custGeom>
              <a:rect b="b" l="l" r="r" t="t"/>
              <a:pathLst>
                <a:path extrusionOk="0" h="633" w="747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5978275" y="1860875"/>
              <a:ext cx="27750" cy="23825"/>
            </a:xfrm>
            <a:custGeom>
              <a:rect b="b" l="l" r="r" t="t"/>
              <a:pathLst>
                <a:path extrusionOk="0" h="953" w="111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6096775" y="186330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6182700" y="1781175"/>
              <a:ext cx="28950" cy="23700"/>
            </a:xfrm>
            <a:custGeom>
              <a:rect b="b" l="l" r="r" t="t"/>
              <a:pathLst>
                <a:path extrusionOk="0" h="948" w="1158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6185125" y="1662550"/>
              <a:ext cx="27725" cy="23700"/>
            </a:xfrm>
            <a:custGeom>
              <a:rect b="b" l="l" r="r" t="t"/>
              <a:pathLst>
                <a:path extrusionOk="0" h="948" w="1109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6102650" y="1576800"/>
              <a:ext cx="27725" cy="23850"/>
            </a:xfrm>
            <a:custGeom>
              <a:rect b="b" l="l" r="r" t="t"/>
              <a:pathLst>
                <a:path extrusionOk="0" h="954" w="1109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5983250" y="1574325"/>
              <a:ext cx="28600" cy="23850"/>
            </a:xfrm>
            <a:custGeom>
              <a:rect b="b" l="l" r="r" t="t"/>
              <a:pathLst>
                <a:path extrusionOk="0" h="954" w="1144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5897325" y="1656650"/>
              <a:ext cx="28025" cy="23675"/>
            </a:xfrm>
            <a:custGeom>
              <a:rect b="b" l="l" r="r" t="t"/>
              <a:pathLst>
                <a:path extrusionOk="0" h="947" w="1121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5895775" y="1775225"/>
              <a:ext cx="27800" cy="23750"/>
            </a:xfrm>
            <a:custGeom>
              <a:rect b="b" l="l" r="r" t="t"/>
              <a:pathLst>
                <a:path extrusionOk="0" h="950" w="1112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5909525" y="186102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6046425" y="1920575"/>
              <a:ext cx="9300" cy="7900"/>
            </a:xfrm>
            <a:custGeom>
              <a:rect b="b" l="l" r="r" t="t"/>
              <a:pathLst>
                <a:path extrusionOk="0" h="316" w="372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6183875" y="1866725"/>
              <a:ext cx="10550" cy="7850"/>
            </a:xfrm>
            <a:custGeom>
              <a:rect b="b" l="l" r="r" t="t"/>
              <a:pathLst>
                <a:path extrusionOk="0" h="314" w="422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6243825" y="173082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6189600" y="1592700"/>
              <a:ext cx="9500" cy="7825"/>
            </a:xfrm>
            <a:custGeom>
              <a:rect b="b" l="l" r="r" t="t"/>
              <a:pathLst>
                <a:path extrusionOk="0" h="313" w="38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6054300" y="1533150"/>
              <a:ext cx="7925" cy="7700"/>
            </a:xfrm>
            <a:custGeom>
              <a:rect b="b" l="l" r="r" t="t"/>
              <a:pathLst>
                <a:path extrusionOk="0" h="308" w="317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5915100" y="1586900"/>
              <a:ext cx="9600" cy="7725"/>
            </a:xfrm>
            <a:custGeom>
              <a:rect b="b" l="l" r="r" t="t"/>
              <a:pathLst>
                <a:path extrusionOk="0" h="309" w="384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5855725" y="1722825"/>
              <a:ext cx="9075" cy="7950"/>
            </a:xfrm>
            <a:custGeom>
              <a:rect b="b" l="l" r="r" t="t"/>
              <a:pathLst>
                <a:path extrusionOk="0" h="318" w="363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5951650" y="193592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6129925" y="193942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6258750" y="1816400"/>
              <a:ext cx="19200" cy="15650"/>
            </a:xfrm>
            <a:custGeom>
              <a:rect b="b" l="l" r="r" t="t"/>
              <a:pathLst>
                <a:path extrusionOk="0" h="626" w="768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6262425" y="1638300"/>
              <a:ext cx="18575" cy="15825"/>
            </a:xfrm>
            <a:custGeom>
              <a:rect b="b" l="l" r="r" t="t"/>
              <a:pathLst>
                <a:path extrusionOk="0" h="633" w="743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6138700" y="15097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5959850" y="1506050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5830700" y="16294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5824150" y="1807475"/>
              <a:ext cx="21650" cy="16400"/>
            </a:xfrm>
            <a:custGeom>
              <a:rect b="b" l="l" r="r" t="t"/>
              <a:pathLst>
                <a:path extrusionOk="0" h="656" w="866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5853375" y="1914775"/>
              <a:ext cx="8800" cy="7775"/>
            </a:xfrm>
            <a:custGeom>
              <a:rect b="b" l="l" r="r" t="t"/>
              <a:pathLst>
                <a:path extrusionOk="0" h="311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6044650" y="1998250"/>
              <a:ext cx="9400" cy="8025"/>
            </a:xfrm>
            <a:custGeom>
              <a:rect b="b" l="l" r="r" t="t"/>
              <a:pathLst>
                <a:path extrusionOk="0" h="321" w="376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6238875" y="19226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6321625" y="1732475"/>
              <a:ext cx="9600" cy="7925"/>
            </a:xfrm>
            <a:custGeom>
              <a:rect b="b" l="l" r="r" t="t"/>
              <a:pathLst>
                <a:path extrusionOk="0" h="317" w="384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6246750" y="1538675"/>
              <a:ext cx="10200" cy="8025"/>
            </a:xfrm>
            <a:custGeom>
              <a:rect b="b" l="l" r="r" t="t"/>
              <a:pathLst>
                <a:path extrusionOk="0" h="321" w="408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6054675" y="1455500"/>
              <a:ext cx="9300" cy="7875"/>
            </a:xfrm>
            <a:custGeom>
              <a:rect b="b" l="l" r="r" t="t"/>
              <a:pathLst>
                <a:path extrusionOk="0" h="315" w="372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5860975" y="1530925"/>
              <a:ext cx="10450" cy="8200"/>
            </a:xfrm>
            <a:custGeom>
              <a:rect b="b" l="l" r="r" t="t"/>
              <a:pathLst>
                <a:path extrusionOk="0" h="328" w="418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5777725" y="1721325"/>
              <a:ext cx="9275" cy="7850"/>
            </a:xfrm>
            <a:custGeom>
              <a:rect b="b" l="l" r="r" t="t"/>
              <a:pathLst>
                <a:path extrusionOk="0" h="314" w="371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3704300" y="1710800"/>
              <a:ext cx="37425" cy="29475"/>
            </a:xfrm>
            <a:custGeom>
              <a:rect b="b" l="l" r="r" t="t"/>
              <a:pathLst>
                <a:path extrusionOk="0" h="1179" w="1497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3761675" y="1711700"/>
              <a:ext cx="38550" cy="28900"/>
            </a:xfrm>
            <a:custGeom>
              <a:rect b="b" l="l" r="r" t="t"/>
              <a:pathLst>
                <a:path extrusionOk="0" h="1156" w="1542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3767525" y="16569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3710975" y="1655925"/>
              <a:ext cx="31925" cy="28650"/>
            </a:xfrm>
            <a:custGeom>
              <a:rect b="b" l="l" r="r" t="t"/>
              <a:pathLst>
                <a:path extrusionOk="0" h="1146" w="1277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3703325" y="1753400"/>
              <a:ext cx="38675" cy="31650"/>
            </a:xfrm>
            <a:custGeom>
              <a:rect b="b" l="l" r="r" t="t"/>
              <a:pathLst>
                <a:path extrusionOk="0" h="1266" w="1547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3763275" y="1754550"/>
              <a:ext cx="38100" cy="31700"/>
            </a:xfrm>
            <a:custGeom>
              <a:rect b="b" l="l" r="r" t="t"/>
              <a:pathLst>
                <a:path extrusionOk="0" h="1268" w="1524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3806050" y="1713575"/>
              <a:ext cx="38375" cy="31650"/>
            </a:xfrm>
            <a:custGeom>
              <a:rect b="b" l="l" r="r" t="t"/>
              <a:pathLst>
                <a:path extrusionOk="0" h="1266" w="1535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3807200" y="1654275"/>
              <a:ext cx="37175" cy="31625"/>
            </a:xfrm>
            <a:custGeom>
              <a:rect b="b" l="l" r="r" t="t"/>
              <a:pathLst>
                <a:path extrusionOk="0" h="1265" w="1487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3766225" y="1611400"/>
              <a:ext cx="36925" cy="31725"/>
            </a:xfrm>
            <a:custGeom>
              <a:rect b="b" l="l" r="r" t="t"/>
              <a:pathLst>
                <a:path extrusionOk="0" h="1269" w="1477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3706275" y="1610125"/>
              <a:ext cx="37200" cy="31725"/>
            </a:xfrm>
            <a:custGeom>
              <a:rect b="b" l="l" r="r" t="t"/>
              <a:pathLst>
                <a:path extrusionOk="0" h="1269" w="1488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3663300" y="1651275"/>
              <a:ext cx="38350" cy="31525"/>
            </a:xfrm>
            <a:custGeom>
              <a:rect b="b" l="l" r="r" t="t"/>
              <a:pathLst>
                <a:path extrusionOk="0" h="1261" w="1534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3663600" y="1710650"/>
              <a:ext cx="36925" cy="31500"/>
            </a:xfrm>
            <a:custGeom>
              <a:rect b="b" l="l" r="r" t="t"/>
              <a:pathLst>
                <a:path extrusionOk="0" h="1260" w="1477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3658300" y="1770875"/>
              <a:ext cx="19950" cy="15750"/>
            </a:xfrm>
            <a:custGeom>
              <a:rect b="b" l="l" r="r" t="t"/>
              <a:pathLst>
                <a:path extrusionOk="0" h="630" w="798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3743450" y="1806475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3826225" y="1774375"/>
              <a:ext cx="17275" cy="15675"/>
            </a:xfrm>
            <a:custGeom>
              <a:rect b="b" l="l" r="r" t="t"/>
              <a:pathLst>
                <a:path extrusionOk="0" h="627" w="691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3860150" y="1692625"/>
              <a:ext cx="18650" cy="15900"/>
            </a:xfrm>
            <a:custGeom>
              <a:rect b="b" l="l" r="r" t="t"/>
              <a:pathLst>
                <a:path extrusionOk="0" h="636" w="746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3830325" y="1609750"/>
              <a:ext cx="16675" cy="15925"/>
            </a:xfrm>
            <a:custGeom>
              <a:rect b="b" l="l" r="r" t="t"/>
              <a:pathLst>
                <a:path extrusionOk="0" h="637" w="667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3745800" y="1573950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3662425" y="1606350"/>
              <a:ext cx="21100" cy="15900"/>
            </a:xfrm>
            <a:custGeom>
              <a:rect b="b" l="l" r="r" t="t"/>
              <a:pathLst>
                <a:path extrusionOk="0" h="636" w="844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3625950" y="1687975"/>
              <a:ext cx="22200" cy="15900"/>
            </a:xfrm>
            <a:custGeom>
              <a:rect b="b" l="l" r="r" t="t"/>
              <a:pathLst>
                <a:path extrusionOk="0" h="636" w="888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3676825" y="1828325"/>
              <a:ext cx="28925" cy="23750"/>
            </a:xfrm>
            <a:custGeom>
              <a:rect b="b" l="l" r="r" t="t"/>
              <a:pathLst>
                <a:path extrusionOk="0" h="950" w="1157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3796175" y="1830675"/>
              <a:ext cx="28900" cy="23975"/>
            </a:xfrm>
            <a:custGeom>
              <a:rect b="b" l="l" r="r" t="t"/>
              <a:pathLst>
                <a:path extrusionOk="0" h="959" w="1156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3882375" y="1748625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3884750" y="1629775"/>
              <a:ext cx="27775" cy="23725"/>
            </a:xfrm>
            <a:custGeom>
              <a:rect b="b" l="l" r="r" t="t"/>
              <a:pathLst>
                <a:path extrusionOk="0" h="949" w="1111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3802300" y="1544200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3682900" y="154185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3596700" y="1624125"/>
              <a:ext cx="28900" cy="23800"/>
            </a:xfrm>
            <a:custGeom>
              <a:rect b="b" l="l" r="r" t="t"/>
              <a:pathLst>
                <a:path extrusionOk="0" h="952" w="1156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3590525" y="1742800"/>
              <a:ext cx="31875" cy="24125"/>
            </a:xfrm>
            <a:custGeom>
              <a:rect b="b" l="l" r="r" t="t"/>
              <a:pathLst>
                <a:path extrusionOk="0" h="965" w="1275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3608900" y="1828475"/>
              <a:ext cx="10300" cy="8075"/>
            </a:xfrm>
            <a:custGeom>
              <a:rect b="b" l="l" r="r" t="t"/>
              <a:pathLst>
                <a:path extrusionOk="0" h="323" w="412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3745800" y="1888100"/>
              <a:ext cx="9375" cy="7900"/>
            </a:xfrm>
            <a:custGeom>
              <a:rect b="b" l="l" r="r" t="t"/>
              <a:pathLst>
                <a:path extrusionOk="0" h="316" w="375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3884425" y="1834050"/>
              <a:ext cx="8500" cy="8000"/>
            </a:xfrm>
            <a:custGeom>
              <a:rect b="b" l="l" r="r" t="t"/>
              <a:pathLst>
                <a:path extrusionOk="0" h="320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3943300" y="1698250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3889975" y="156000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3752600" y="1500525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3614750" y="1554325"/>
              <a:ext cx="10225" cy="8175"/>
            </a:xfrm>
            <a:custGeom>
              <a:rect b="b" l="l" r="r" t="t"/>
              <a:pathLst>
                <a:path extrusionOk="0" h="327" w="409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3555175" y="1690375"/>
              <a:ext cx="9300" cy="7800"/>
            </a:xfrm>
            <a:custGeom>
              <a:rect b="b" l="l" r="r" t="t"/>
              <a:pathLst>
                <a:path extrusionOk="0" h="312" w="372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3650575" y="1903475"/>
              <a:ext cx="18900" cy="15650"/>
            </a:xfrm>
            <a:custGeom>
              <a:rect b="b" l="l" r="r" t="t"/>
              <a:pathLst>
                <a:path extrusionOk="0" h="626" w="756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3829300" y="1906950"/>
              <a:ext cx="19175" cy="15875"/>
            </a:xfrm>
            <a:custGeom>
              <a:rect b="b" l="l" r="r" t="t"/>
              <a:pathLst>
                <a:path extrusionOk="0" h="635" w="767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3958425" y="1783675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3962050" y="1605725"/>
              <a:ext cx="18625" cy="15825"/>
            </a:xfrm>
            <a:custGeom>
              <a:rect b="b" l="l" r="r" t="t"/>
              <a:pathLst>
                <a:path extrusionOk="0" h="633" w="745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3838800" y="1477050"/>
              <a:ext cx="17850" cy="15725"/>
            </a:xfrm>
            <a:custGeom>
              <a:rect b="b" l="l" r="r" t="t"/>
              <a:pathLst>
                <a:path extrusionOk="0" h="629" w="714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3659350" y="1473625"/>
              <a:ext cx="18600" cy="15750"/>
            </a:xfrm>
            <a:custGeom>
              <a:rect b="b" l="l" r="r" t="t"/>
              <a:pathLst>
                <a:path extrusionOk="0" h="630" w="744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3530350" y="1596975"/>
              <a:ext cx="19200" cy="15625"/>
            </a:xfrm>
            <a:custGeom>
              <a:rect b="b" l="l" r="r" t="t"/>
              <a:pathLst>
                <a:path extrusionOk="0" h="625" w="768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3527300" y="1774900"/>
              <a:ext cx="18600" cy="15800"/>
            </a:xfrm>
            <a:custGeom>
              <a:rect b="b" l="l" r="r" t="t"/>
              <a:pathLst>
                <a:path extrusionOk="0" h="632" w="744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3551875" y="1882300"/>
              <a:ext cx="10850" cy="7850"/>
            </a:xfrm>
            <a:custGeom>
              <a:rect b="b" l="l" r="r" t="t"/>
              <a:pathLst>
                <a:path extrusionOk="0" h="314" w="434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3744325" y="1965950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3937350" y="1890125"/>
              <a:ext cx="10575" cy="7850"/>
            </a:xfrm>
            <a:custGeom>
              <a:rect b="b" l="l" r="r" t="t"/>
              <a:pathLst>
                <a:path extrusionOk="0" h="314" w="423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1"/>
            <p:cNvSpPr/>
            <p:nvPr/>
          </p:nvSpPr>
          <p:spPr>
            <a:xfrm>
              <a:off x="4022475" y="1699625"/>
              <a:ext cx="9375" cy="8025"/>
            </a:xfrm>
            <a:custGeom>
              <a:rect b="b" l="l" r="r" t="t"/>
              <a:pathLst>
                <a:path extrusionOk="0" h="321" w="375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3946725" y="1506300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3755450" y="1423050"/>
              <a:ext cx="7900" cy="7650"/>
            </a:xfrm>
            <a:custGeom>
              <a:rect b="b" l="l" r="r" t="t"/>
              <a:pathLst>
                <a:path extrusionOk="0" h="306" w="316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3560950" y="14985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3477600" y="1688600"/>
              <a:ext cx="9075" cy="7925"/>
            </a:xfrm>
            <a:custGeom>
              <a:rect b="b" l="l" r="r" t="t"/>
              <a:pathLst>
                <a:path extrusionOk="0" h="317" w="363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4618550" y="4000600"/>
              <a:ext cx="26625" cy="23900"/>
            </a:xfrm>
            <a:custGeom>
              <a:rect b="b" l="l" r="r" t="t"/>
              <a:pathLst>
                <a:path extrusionOk="0" h="956" w="1065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4664450" y="4001400"/>
              <a:ext cx="25475" cy="23975"/>
            </a:xfrm>
            <a:custGeom>
              <a:rect b="b" l="l" r="r" t="t"/>
              <a:pathLst>
                <a:path extrusionOk="0" h="959" w="1019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4665625" y="3954900"/>
              <a:ext cx="31500" cy="24725"/>
            </a:xfrm>
            <a:custGeom>
              <a:rect b="b" l="l" r="r" t="t"/>
              <a:pathLst>
                <a:path extrusionOk="0" h="989" w="126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4619425" y="3954750"/>
              <a:ext cx="26625" cy="23975"/>
            </a:xfrm>
            <a:custGeom>
              <a:rect b="b" l="l" r="r" t="t"/>
              <a:pathLst>
                <a:path extrusionOk="0" h="959" w="1065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4614150" y="4036225"/>
              <a:ext cx="31150" cy="26500"/>
            </a:xfrm>
            <a:custGeom>
              <a:rect b="b" l="l" r="r" t="t"/>
              <a:pathLst>
                <a:path extrusionOk="0" h="1060" w="1246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4663125" y="4036950"/>
              <a:ext cx="32075" cy="26625"/>
            </a:xfrm>
            <a:custGeom>
              <a:rect b="b" l="l" r="r" t="t"/>
              <a:pathLst>
                <a:path extrusionOk="0" h="1065" w="1283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4699850" y="4003000"/>
              <a:ext cx="35000" cy="26575"/>
            </a:xfrm>
            <a:custGeom>
              <a:rect b="b" l="l" r="r" t="t"/>
              <a:pathLst>
                <a:path extrusionOk="0" h="1063" w="140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4699700" y="3953350"/>
              <a:ext cx="31175" cy="26375"/>
            </a:xfrm>
            <a:custGeom>
              <a:rect b="b" l="l" r="r" t="t"/>
              <a:pathLst>
                <a:path extrusionOk="0" h="1055" w="1247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4665500" y="3917500"/>
              <a:ext cx="31150" cy="26475"/>
            </a:xfrm>
            <a:custGeom>
              <a:rect b="b" l="l" r="r" t="t"/>
              <a:pathLst>
                <a:path extrusionOk="0" h="1059" w="1246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4615625" y="3916650"/>
              <a:ext cx="32075" cy="26600"/>
            </a:xfrm>
            <a:custGeom>
              <a:rect b="b" l="l" r="r" t="t"/>
              <a:pathLst>
                <a:path extrusionOk="0" h="1064" w="1283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4579775" y="3950950"/>
              <a:ext cx="32075" cy="26400"/>
            </a:xfrm>
            <a:custGeom>
              <a:rect b="b" l="l" r="r" t="t"/>
              <a:pathLst>
                <a:path extrusionOk="0" h="1056" w="1283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4579925" y="4000400"/>
              <a:ext cx="30875" cy="26350"/>
            </a:xfrm>
            <a:custGeom>
              <a:rect b="b" l="l" r="r" t="t"/>
              <a:pathLst>
                <a:path extrusionOk="0" h="1054" w="1235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4576125" y="4050725"/>
              <a:ext cx="17875" cy="13400"/>
            </a:xfrm>
            <a:custGeom>
              <a:rect b="b" l="l" r="r" t="t"/>
              <a:pathLst>
                <a:path extrusionOk="0" h="536" w="715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4646625" y="4080700"/>
              <a:ext cx="15525" cy="13250"/>
            </a:xfrm>
            <a:custGeom>
              <a:rect b="b" l="l" r="r" t="t"/>
              <a:pathLst>
                <a:path extrusionOk="0" h="530" w="621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4714175" y="4053575"/>
              <a:ext cx="17575" cy="13400"/>
            </a:xfrm>
            <a:custGeom>
              <a:rect b="b" l="l" r="r" t="t"/>
              <a:pathLst>
                <a:path extrusionOk="0" h="536" w="703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4744300" y="3985475"/>
              <a:ext cx="15525" cy="13150"/>
            </a:xfrm>
            <a:custGeom>
              <a:rect b="b" l="l" r="r" t="t"/>
              <a:pathLst>
                <a:path extrusionOk="0" h="526" w="621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4718575" y="3916100"/>
              <a:ext cx="14650" cy="13275"/>
            </a:xfrm>
            <a:custGeom>
              <a:rect b="b" l="l" r="r" t="t"/>
              <a:pathLst>
                <a:path extrusionOk="0" h="531" w="586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4650725" y="3886275"/>
              <a:ext cx="13325" cy="13175"/>
            </a:xfrm>
            <a:custGeom>
              <a:rect b="b" l="l" r="r" t="t"/>
              <a:pathLst>
                <a:path extrusionOk="0" h="527" w="533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4578775" y="3913475"/>
              <a:ext cx="17850" cy="13175"/>
            </a:xfrm>
            <a:custGeom>
              <a:rect b="b" l="l" r="r" t="t"/>
              <a:pathLst>
                <a:path extrusionOk="0" h="527" w="714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4550975" y="3981600"/>
              <a:ext cx="15525" cy="13075"/>
            </a:xfrm>
            <a:custGeom>
              <a:rect b="b" l="l" r="r" t="t"/>
              <a:pathLst>
                <a:path extrusionOk="0" h="523" w="621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4591925" y="4099050"/>
              <a:ext cx="23175" cy="19750"/>
            </a:xfrm>
            <a:custGeom>
              <a:rect b="b" l="l" r="r" t="t"/>
              <a:pathLst>
                <a:path extrusionOk="0" h="790" w="927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4690725" y="4100975"/>
              <a:ext cx="24075" cy="19875"/>
            </a:xfrm>
            <a:custGeom>
              <a:rect b="b" l="l" r="r" t="t"/>
              <a:pathLst>
                <a:path extrusionOk="0" h="795" w="963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4762725" y="4032100"/>
              <a:ext cx="24075" cy="20075"/>
            </a:xfrm>
            <a:custGeom>
              <a:rect b="b" l="l" r="r" t="t"/>
              <a:pathLst>
                <a:path extrusionOk="0" h="803" w="963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4764700" y="3933175"/>
              <a:ext cx="23200" cy="19825"/>
            </a:xfrm>
            <a:custGeom>
              <a:rect b="b" l="l" r="r" t="t"/>
              <a:pathLst>
                <a:path extrusionOk="0" h="793" w="928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4695475" y="3861625"/>
              <a:ext cx="23400" cy="19850"/>
            </a:xfrm>
            <a:custGeom>
              <a:rect b="b" l="l" r="r" t="t"/>
              <a:pathLst>
                <a:path extrusionOk="0" h="794" w="936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4596025" y="3859500"/>
              <a:ext cx="24050" cy="19750"/>
            </a:xfrm>
            <a:custGeom>
              <a:rect b="b" l="l" r="r" t="t"/>
              <a:pathLst>
                <a:path extrusionOk="0" h="790" w="962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4524025" y="3928050"/>
              <a:ext cx="24050" cy="19800"/>
            </a:xfrm>
            <a:custGeom>
              <a:rect b="b" l="l" r="r" t="t"/>
              <a:pathLst>
                <a:path extrusionOk="0" h="792" w="962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4518550" y="4027375"/>
              <a:ext cx="26900" cy="20350"/>
            </a:xfrm>
            <a:custGeom>
              <a:rect b="b" l="l" r="r" t="t"/>
              <a:pathLst>
                <a:path extrusionOk="0" h="814" w="1076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4534300" y="4098975"/>
              <a:ext cx="7350" cy="6675"/>
            </a:xfrm>
            <a:custGeom>
              <a:rect b="b" l="l" r="r" t="t"/>
              <a:pathLst>
                <a:path extrusionOk="0" h="267" w="294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4648675" y="4148825"/>
              <a:ext cx="7825" cy="6575"/>
            </a:xfrm>
            <a:custGeom>
              <a:rect b="b" l="l" r="r" t="t"/>
              <a:pathLst>
                <a:path extrusionOk="0" h="263" w="313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4764475" y="4103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4813125" y="3990075"/>
              <a:ext cx="9000" cy="6775"/>
            </a:xfrm>
            <a:custGeom>
              <a:rect b="b" l="l" r="r" t="t"/>
              <a:pathLst>
                <a:path extrusionOk="0" h="271" w="36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4768150" y="3874575"/>
              <a:ext cx="8350" cy="6625"/>
            </a:xfrm>
            <a:custGeom>
              <a:rect b="b" l="l" r="r" t="t"/>
              <a:pathLst>
                <a:path extrusionOk="0" h="265" w="334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4654225" y="3824550"/>
              <a:ext cx="7925" cy="6750"/>
            </a:xfrm>
            <a:custGeom>
              <a:rect b="b" l="l" r="r" t="t"/>
              <a:pathLst>
                <a:path extrusionOk="0" h="270" w="317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4538975" y="3869900"/>
              <a:ext cx="8000" cy="6425"/>
            </a:xfrm>
            <a:custGeom>
              <a:rect b="b" l="l" r="r" t="t"/>
              <a:pathLst>
                <a:path extrusionOk="0" h="257" w="32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4489275" y="3983375"/>
              <a:ext cx="7625" cy="6750"/>
            </a:xfrm>
            <a:custGeom>
              <a:rect b="b" l="l" r="r" t="t"/>
              <a:pathLst>
                <a:path extrusionOk="0" h="270" w="305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4568875" y="4161675"/>
              <a:ext cx="16050" cy="13150"/>
            </a:xfrm>
            <a:custGeom>
              <a:rect b="b" l="l" r="r" t="t"/>
              <a:pathLst>
                <a:path extrusionOk="0" h="526" w="642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4717900" y="4164275"/>
              <a:ext cx="16200" cy="13700"/>
            </a:xfrm>
            <a:custGeom>
              <a:rect b="b" l="l" r="r" t="t"/>
              <a:pathLst>
                <a:path extrusionOk="0" h="548" w="648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4826200" y="4061625"/>
              <a:ext cx="16050" cy="13250"/>
            </a:xfrm>
            <a:custGeom>
              <a:rect b="b" l="l" r="r" t="t"/>
              <a:pathLst>
                <a:path extrusionOk="0" h="530" w="642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4829200" y="3912775"/>
              <a:ext cx="15450" cy="13250"/>
            </a:xfrm>
            <a:custGeom>
              <a:rect b="b" l="l" r="r" t="t"/>
              <a:pathLst>
                <a:path extrusionOk="0" h="530" w="618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4725875" y="3805400"/>
              <a:ext cx="16075" cy="13150"/>
            </a:xfrm>
            <a:custGeom>
              <a:rect b="b" l="l" r="r" t="t"/>
              <a:pathLst>
                <a:path extrusionOk="0" h="526" w="643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4576425" y="3802400"/>
              <a:ext cx="16025" cy="13375"/>
            </a:xfrm>
            <a:custGeom>
              <a:rect b="b" l="l" r="r" t="t"/>
              <a:pathLst>
                <a:path extrusionOk="0" h="535" w="641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4468250" y="3905300"/>
              <a:ext cx="16075" cy="13300"/>
            </a:xfrm>
            <a:custGeom>
              <a:rect b="b" l="l" r="r" t="t"/>
              <a:pathLst>
                <a:path extrusionOk="0" h="532" w="643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4465875" y="4053875"/>
              <a:ext cx="17800" cy="13525"/>
            </a:xfrm>
            <a:custGeom>
              <a:rect b="b" l="l" r="r" t="t"/>
              <a:pathLst>
                <a:path extrusionOk="0" h="541" w="712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4486175" y="4143950"/>
              <a:ext cx="8375" cy="6500"/>
            </a:xfrm>
            <a:custGeom>
              <a:rect b="b" l="l" r="r" t="t"/>
              <a:pathLst>
                <a:path extrusionOk="0" h="260" w="335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4647500" y="4213575"/>
              <a:ext cx="7625" cy="6725"/>
            </a:xfrm>
            <a:custGeom>
              <a:rect b="b" l="l" r="r" t="t"/>
              <a:pathLst>
                <a:path extrusionOk="0" h="269" w="305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4809525" y="4150450"/>
              <a:ext cx="7925" cy="6350"/>
            </a:xfrm>
            <a:custGeom>
              <a:rect b="b" l="l" r="r" t="t"/>
              <a:pathLst>
                <a:path extrusionOk="0" h="254" w="317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4878850" y="3991475"/>
              <a:ext cx="7825" cy="6550"/>
            </a:xfrm>
            <a:custGeom>
              <a:rect b="b" l="l" r="r" t="t"/>
              <a:pathLst>
                <a:path extrusionOk="0" h="262" w="313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4816250" y="3829600"/>
              <a:ext cx="7050" cy="6675"/>
            </a:xfrm>
            <a:custGeom>
              <a:rect b="b" l="l" r="r" t="t"/>
              <a:pathLst>
                <a:path extrusionOk="0" h="267" w="282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4656550" y="3760275"/>
              <a:ext cx="7050" cy="6625"/>
            </a:xfrm>
            <a:custGeom>
              <a:rect b="b" l="l" r="r" t="t"/>
              <a:pathLst>
                <a:path extrusionOk="0" h="265" w="282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4494250" y="3823300"/>
              <a:ext cx="7025" cy="6625"/>
            </a:xfrm>
            <a:custGeom>
              <a:rect b="b" l="l" r="r" t="t"/>
              <a:pathLst>
                <a:path extrusionOk="0" h="265" w="281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4424050" y="3982200"/>
              <a:ext cx="6750" cy="6525"/>
            </a:xfrm>
            <a:custGeom>
              <a:rect b="b" l="l" r="r" t="t"/>
              <a:pathLst>
                <a:path extrusionOk="0" h="261" w="27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4933475" y="1756875"/>
              <a:ext cx="26125" cy="20575"/>
            </a:xfrm>
            <a:custGeom>
              <a:rect b="b" l="l" r="r" t="t"/>
              <a:pathLst>
                <a:path extrusionOk="0" h="823" w="1045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4975950" y="1757625"/>
              <a:ext cx="22550" cy="20300"/>
            </a:xfrm>
            <a:custGeom>
              <a:rect b="b" l="l" r="r" t="t"/>
              <a:pathLst>
                <a:path extrusionOk="0" h="812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4977800" y="1718825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4935575" y="1717975"/>
              <a:ext cx="27150" cy="20375"/>
            </a:xfrm>
            <a:custGeom>
              <a:rect b="b" l="l" r="r" t="t"/>
              <a:pathLst>
                <a:path extrusionOk="0" h="815" w="1086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4932425" y="17871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4975350" y="1787775"/>
              <a:ext cx="26600" cy="22050"/>
            </a:xfrm>
            <a:custGeom>
              <a:rect b="b" l="l" r="r" t="t"/>
              <a:pathLst>
                <a:path extrusionOk="0" h="882" w="1064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5005775" y="1758775"/>
              <a:ext cx="26350" cy="22425"/>
            </a:xfrm>
            <a:custGeom>
              <a:rect b="b" l="l" r="r" t="t"/>
              <a:pathLst>
                <a:path extrusionOk="0" h="897" w="1054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5006125" y="171680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4976825" y="1686425"/>
              <a:ext cx="26050" cy="22550"/>
            </a:xfrm>
            <a:custGeom>
              <a:rect b="b" l="l" r="r" t="t"/>
              <a:pathLst>
                <a:path extrusionOk="0" h="902" w="1042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4934700" y="1685750"/>
              <a:ext cx="26925" cy="22325"/>
            </a:xfrm>
            <a:custGeom>
              <a:rect b="b" l="l" r="r" t="t"/>
              <a:pathLst>
                <a:path extrusionOk="0" h="893" w="1077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4904275" y="1714775"/>
              <a:ext cx="26650" cy="22025"/>
            </a:xfrm>
            <a:custGeom>
              <a:rect b="b" l="l" r="r" t="t"/>
              <a:pathLst>
                <a:path extrusionOk="0" h="881" w="1066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4904300" y="1756775"/>
              <a:ext cx="26025" cy="22375"/>
            </a:xfrm>
            <a:custGeom>
              <a:rect b="b" l="l" r="r" t="t"/>
              <a:pathLst>
                <a:path extrusionOk="0" h="895" w="1041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4900150" y="1799425"/>
              <a:ext cx="14700" cy="11525"/>
            </a:xfrm>
            <a:custGeom>
              <a:rect b="b" l="l" r="r" t="t"/>
              <a:pathLst>
                <a:path extrusionOk="0" h="461" w="588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4960750" y="1824550"/>
              <a:ext cx="13375" cy="11200"/>
            </a:xfrm>
            <a:custGeom>
              <a:rect b="b" l="l" r="r" t="t"/>
              <a:pathLst>
                <a:path extrusionOk="0" h="448" w="535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5019225" y="1801650"/>
              <a:ext cx="11725" cy="11200"/>
            </a:xfrm>
            <a:custGeom>
              <a:rect b="b" l="l" r="r" t="t"/>
              <a:pathLst>
                <a:path extrusionOk="0" h="448" w="469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5043225" y="1744025"/>
              <a:ext cx="13375" cy="11300"/>
            </a:xfrm>
            <a:custGeom>
              <a:rect b="b" l="l" r="r" t="t"/>
              <a:pathLst>
                <a:path extrusionOk="0" h="452" w="535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5020400" y="1685400"/>
              <a:ext cx="14950" cy="11200"/>
            </a:xfrm>
            <a:custGeom>
              <a:rect b="b" l="l" r="r" t="t"/>
              <a:pathLst>
                <a:path extrusionOk="0" h="448" w="598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4964250" y="1660175"/>
              <a:ext cx="11275" cy="11100"/>
            </a:xfrm>
            <a:custGeom>
              <a:rect b="b" l="l" r="r" t="t"/>
              <a:pathLst>
                <a:path extrusionOk="0" h="444" w="451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1"/>
            <p:cNvSpPr/>
            <p:nvPr/>
          </p:nvSpPr>
          <p:spPr>
            <a:xfrm>
              <a:off x="4903700" y="1683050"/>
              <a:ext cx="14950" cy="11150"/>
            </a:xfrm>
            <a:custGeom>
              <a:rect b="b" l="l" r="r" t="t"/>
              <a:pathLst>
                <a:path extrusionOk="0" h="446" w="598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4877675" y="1740625"/>
              <a:ext cx="15825" cy="11225"/>
            </a:xfrm>
            <a:custGeom>
              <a:rect b="b" l="l" r="r" t="t"/>
              <a:pathLst>
                <a:path extrusionOk="0" h="449" w="633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1"/>
            <p:cNvSpPr/>
            <p:nvPr/>
          </p:nvSpPr>
          <p:spPr>
            <a:xfrm>
              <a:off x="4913800" y="1840075"/>
              <a:ext cx="19475" cy="16525"/>
            </a:xfrm>
            <a:custGeom>
              <a:rect b="b" l="l" r="r" t="t"/>
              <a:pathLst>
                <a:path extrusionOk="0" h="661" w="779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1"/>
            <p:cNvSpPr/>
            <p:nvPr/>
          </p:nvSpPr>
          <p:spPr>
            <a:xfrm>
              <a:off x="4998075" y="184175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1"/>
            <p:cNvSpPr/>
            <p:nvPr/>
          </p:nvSpPr>
          <p:spPr>
            <a:xfrm>
              <a:off x="5059000" y="178357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5060600" y="16996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5002175" y="1639075"/>
              <a:ext cx="19725" cy="16850"/>
            </a:xfrm>
            <a:custGeom>
              <a:rect b="b" l="l" r="r" t="t"/>
              <a:pathLst>
                <a:path extrusionOk="0" h="674" w="789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4918025" y="1637375"/>
              <a:ext cx="20375" cy="16875"/>
            </a:xfrm>
            <a:custGeom>
              <a:rect b="b" l="l" r="r" t="t"/>
              <a:pathLst>
                <a:path extrusionOk="0" h="675" w="815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1"/>
            <p:cNvSpPr/>
            <p:nvPr/>
          </p:nvSpPr>
          <p:spPr>
            <a:xfrm>
              <a:off x="4854525" y="1695275"/>
              <a:ext cx="22300" cy="16850"/>
            </a:xfrm>
            <a:custGeom>
              <a:rect b="b" l="l" r="r" t="t"/>
              <a:pathLst>
                <a:path extrusionOk="0" h="674" w="892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1"/>
            <p:cNvSpPr/>
            <p:nvPr/>
          </p:nvSpPr>
          <p:spPr>
            <a:xfrm>
              <a:off x="4856025" y="17795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1"/>
            <p:cNvSpPr/>
            <p:nvPr/>
          </p:nvSpPr>
          <p:spPr>
            <a:xfrm>
              <a:off x="4865675" y="1840100"/>
              <a:ext cx="7075" cy="5600"/>
            </a:xfrm>
            <a:custGeom>
              <a:rect b="b" l="l" r="r" t="t"/>
              <a:pathLst>
                <a:path extrusionOk="0" h="224" w="283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4962500" y="188227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5060475" y="1844025"/>
              <a:ext cx="5875" cy="5725"/>
            </a:xfrm>
            <a:custGeom>
              <a:rect b="b" l="l" r="r" t="t"/>
              <a:pathLst>
                <a:path extrusionOk="0" h="229" w="235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5102000" y="1748025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5064575" y="1650300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1"/>
            <p:cNvSpPr/>
            <p:nvPr/>
          </p:nvSpPr>
          <p:spPr>
            <a:xfrm>
              <a:off x="4966975" y="1608150"/>
              <a:ext cx="6950" cy="5625"/>
            </a:xfrm>
            <a:custGeom>
              <a:rect b="b" l="l" r="r" t="t"/>
              <a:pathLst>
                <a:path extrusionOk="0" h="225" w="278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1"/>
            <p:cNvSpPr/>
            <p:nvPr/>
          </p:nvSpPr>
          <p:spPr>
            <a:xfrm>
              <a:off x="4869775" y="1646200"/>
              <a:ext cx="6175" cy="5650"/>
            </a:xfrm>
            <a:custGeom>
              <a:rect b="b" l="l" r="r" t="t"/>
              <a:pathLst>
                <a:path extrusionOk="0" h="226" w="247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1"/>
            <p:cNvSpPr/>
            <p:nvPr/>
          </p:nvSpPr>
          <p:spPr>
            <a:xfrm>
              <a:off x="4827650" y="174242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1"/>
            <p:cNvSpPr/>
            <p:nvPr/>
          </p:nvSpPr>
          <p:spPr>
            <a:xfrm>
              <a:off x="4895525" y="1893050"/>
              <a:ext cx="13125" cy="11350"/>
            </a:xfrm>
            <a:custGeom>
              <a:rect b="b" l="l" r="r" t="t"/>
              <a:pathLst>
                <a:path extrusionOk="0" h="454" w="525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1"/>
            <p:cNvSpPr/>
            <p:nvPr/>
          </p:nvSpPr>
          <p:spPr>
            <a:xfrm>
              <a:off x="5021375" y="1895550"/>
              <a:ext cx="13375" cy="11375"/>
            </a:xfrm>
            <a:custGeom>
              <a:rect b="b" l="l" r="r" t="t"/>
              <a:pathLst>
                <a:path extrusionOk="0" h="455" w="535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5111375" y="1808500"/>
              <a:ext cx="14625" cy="11150"/>
            </a:xfrm>
            <a:custGeom>
              <a:rect b="b" l="l" r="r" t="t"/>
              <a:pathLst>
                <a:path extrusionOk="0" h="446" w="585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5115475" y="1682475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5027725" y="1591600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4901325" y="1589250"/>
              <a:ext cx="13225" cy="11175"/>
            </a:xfrm>
            <a:custGeom>
              <a:rect b="b" l="l" r="r" t="t"/>
              <a:pathLst>
                <a:path extrusionOk="0" h="447" w="529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4810125" y="167632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1"/>
            <p:cNvSpPr/>
            <p:nvPr/>
          </p:nvSpPr>
          <p:spPr>
            <a:xfrm>
              <a:off x="4807775" y="180217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4825900" y="1878175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4961325" y="1937425"/>
              <a:ext cx="6175" cy="5525"/>
            </a:xfrm>
            <a:custGeom>
              <a:rect b="b" l="l" r="r" t="t"/>
              <a:pathLst>
                <a:path extrusionOk="0" h="221" w="247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5098500" y="1883700"/>
              <a:ext cx="6450" cy="5575"/>
            </a:xfrm>
            <a:custGeom>
              <a:rect b="b" l="l" r="r" t="t"/>
              <a:pathLst>
                <a:path extrusionOk="0" h="223" w="258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1"/>
            <p:cNvSpPr/>
            <p:nvPr/>
          </p:nvSpPr>
          <p:spPr>
            <a:xfrm>
              <a:off x="5157275" y="1749100"/>
              <a:ext cx="6475" cy="5625"/>
            </a:xfrm>
            <a:custGeom>
              <a:rect b="b" l="l" r="r" t="t"/>
              <a:pathLst>
                <a:path extrusionOk="0" h="225" w="259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1"/>
            <p:cNvSpPr/>
            <p:nvPr/>
          </p:nvSpPr>
          <p:spPr>
            <a:xfrm>
              <a:off x="5104350" y="16122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1"/>
            <p:cNvSpPr/>
            <p:nvPr/>
          </p:nvSpPr>
          <p:spPr>
            <a:xfrm>
              <a:off x="4969075" y="1553475"/>
              <a:ext cx="6175" cy="5750"/>
            </a:xfrm>
            <a:custGeom>
              <a:rect b="b" l="l" r="r" t="t"/>
              <a:pathLst>
                <a:path extrusionOk="0" h="230" w="247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1"/>
            <p:cNvSpPr/>
            <p:nvPr/>
          </p:nvSpPr>
          <p:spPr>
            <a:xfrm>
              <a:off x="4832050" y="16067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4771800" y="174125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4147350" y="32218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4186250" y="322275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4188100" y="3184000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4148225" y="3183275"/>
              <a:ext cx="22275" cy="20275"/>
            </a:xfrm>
            <a:custGeom>
              <a:rect b="b" l="l" r="r" t="t"/>
              <a:pathLst>
                <a:path extrusionOk="0" h="811" w="891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4142700" y="3252200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4185075" y="3253025"/>
              <a:ext cx="26950" cy="22500"/>
            </a:xfrm>
            <a:custGeom>
              <a:rect b="b" l="l" r="r" t="t"/>
              <a:pathLst>
                <a:path extrusionOk="0" h="900" w="1078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4215225" y="3223925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4216100" y="3182100"/>
              <a:ext cx="26350" cy="22300"/>
            </a:xfrm>
            <a:custGeom>
              <a:rect b="b" l="l" r="r" t="t"/>
              <a:pathLst>
                <a:path extrusionOk="0" h="892" w="1054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4187150" y="3151725"/>
              <a:ext cx="26325" cy="22425"/>
            </a:xfrm>
            <a:custGeom>
              <a:rect b="b" l="l" r="r" t="t"/>
              <a:pathLst>
                <a:path extrusionOk="0" h="897" w="1053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4145000" y="3151050"/>
              <a:ext cx="26375" cy="22350"/>
            </a:xfrm>
            <a:custGeom>
              <a:rect b="b" l="l" r="r" t="t"/>
              <a:pathLst>
                <a:path extrusionOk="0" h="894" w="1055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4114375" y="3179925"/>
              <a:ext cx="27150" cy="22250"/>
            </a:xfrm>
            <a:custGeom>
              <a:rect b="b" l="l" r="r" t="t"/>
              <a:pathLst>
                <a:path extrusionOk="0" h="890" w="1086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4114600" y="3221900"/>
              <a:ext cx="26075" cy="22350"/>
            </a:xfrm>
            <a:custGeom>
              <a:rect b="b" l="l" r="r" t="t"/>
              <a:pathLst>
                <a:path extrusionOk="0" h="894" w="1043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4112850" y="3264475"/>
              <a:ext cx="12300" cy="11200"/>
            </a:xfrm>
            <a:custGeom>
              <a:rect b="b" l="l" r="r" t="t"/>
              <a:pathLst>
                <a:path extrusionOk="0" h="448" w="492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4171050" y="3289875"/>
              <a:ext cx="11275" cy="11175"/>
            </a:xfrm>
            <a:custGeom>
              <a:rect b="b" l="l" r="r" t="t"/>
              <a:pathLst>
                <a:path extrusionOk="0" h="447" w="451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4229550" y="3266800"/>
              <a:ext cx="13550" cy="11050"/>
            </a:xfrm>
            <a:custGeom>
              <a:rect b="b" l="l" r="r" t="t"/>
              <a:pathLst>
                <a:path extrusionOk="0" h="442" w="542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4253525" y="3209250"/>
              <a:ext cx="13200" cy="11100"/>
            </a:xfrm>
            <a:custGeom>
              <a:rect b="b" l="l" r="r" t="t"/>
              <a:pathLst>
                <a:path extrusionOk="0" h="444" w="528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4232475" y="3150650"/>
              <a:ext cx="11725" cy="11225"/>
            </a:xfrm>
            <a:custGeom>
              <a:rect b="b" l="l" r="r" t="t"/>
              <a:pathLst>
                <a:path extrusionOk="0" h="449" w="469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4172525" y="3125250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4113725" y="3148275"/>
              <a:ext cx="14950" cy="11225"/>
            </a:xfrm>
            <a:custGeom>
              <a:rect b="b" l="l" r="r" t="t"/>
              <a:pathLst>
                <a:path extrusionOk="0" h="449" w="598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4088350" y="3205950"/>
              <a:ext cx="13125" cy="11075"/>
            </a:xfrm>
            <a:custGeom>
              <a:rect b="b" l="l" r="r" t="t"/>
              <a:pathLst>
                <a:path extrusionOk="0" h="443" w="525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4124550" y="3305125"/>
              <a:ext cx="19750" cy="16900"/>
            </a:xfrm>
            <a:custGeom>
              <a:rect b="b" l="l" r="r" t="t"/>
              <a:pathLst>
                <a:path extrusionOk="0" h="676" w="79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4208350" y="3306950"/>
              <a:ext cx="20350" cy="16925"/>
            </a:xfrm>
            <a:custGeom>
              <a:rect b="b" l="l" r="r" t="t"/>
              <a:pathLst>
                <a:path extrusionOk="0" h="677" w="814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4269025" y="3248875"/>
              <a:ext cx="20575" cy="16825"/>
            </a:xfrm>
            <a:custGeom>
              <a:rect b="b" l="l" r="r" t="t"/>
              <a:pathLst>
                <a:path extrusionOk="0" h="673" w="823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4270925" y="316485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4212725" y="3104375"/>
              <a:ext cx="19475" cy="16700"/>
            </a:xfrm>
            <a:custGeom>
              <a:rect b="b" l="l" r="r" t="t"/>
              <a:pathLst>
                <a:path extrusionOk="0" h="668" w="779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4128350" y="310242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4068100" y="3160725"/>
              <a:ext cx="22300" cy="16975"/>
            </a:xfrm>
            <a:custGeom>
              <a:rect b="b" l="l" r="r" t="t"/>
              <a:pathLst>
                <a:path extrusionOk="0" h="679" w="892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4066050" y="324460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4075125" y="3305350"/>
              <a:ext cx="7025" cy="5625"/>
            </a:xfrm>
            <a:custGeom>
              <a:rect b="b" l="l" r="r" t="t"/>
              <a:pathLst>
                <a:path extrusionOk="0" h="225" w="281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4172800" y="3347425"/>
              <a:ext cx="6750" cy="5675"/>
            </a:xfrm>
            <a:custGeom>
              <a:rect b="b" l="l" r="r" t="t"/>
              <a:pathLst>
                <a:path extrusionOk="0" h="227" w="27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4270775" y="3309250"/>
              <a:ext cx="7050" cy="5625"/>
            </a:xfrm>
            <a:custGeom>
              <a:rect b="b" l="l" r="r" t="t"/>
              <a:pathLst>
                <a:path extrusionOk="0" h="225" w="282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4313200" y="3213025"/>
              <a:ext cx="6750" cy="5850"/>
            </a:xfrm>
            <a:custGeom>
              <a:rect b="b" l="l" r="r" t="t"/>
              <a:pathLst>
                <a:path extrusionOk="0" h="234" w="27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4274575" y="3115325"/>
              <a:ext cx="7275" cy="5625"/>
            </a:xfrm>
            <a:custGeom>
              <a:rect b="b" l="l" r="r" t="t"/>
              <a:pathLst>
                <a:path extrusionOk="0" h="225" w="291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4178225" y="3073050"/>
              <a:ext cx="6000" cy="5500"/>
            </a:xfrm>
            <a:custGeom>
              <a:rect b="b" l="l" r="r" t="t"/>
              <a:pathLst>
                <a:path extrusionOk="0" h="220" w="24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4079800" y="3111250"/>
              <a:ext cx="7325" cy="5600"/>
            </a:xfrm>
            <a:custGeom>
              <a:rect b="b" l="l" r="r" t="t"/>
              <a:pathLst>
                <a:path extrusionOk="0" h="224" w="293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4037975" y="3207425"/>
              <a:ext cx="6450" cy="5775"/>
            </a:xfrm>
            <a:custGeom>
              <a:rect b="b" l="l" r="r" t="t"/>
              <a:pathLst>
                <a:path extrusionOk="0" h="231" w="258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4105250" y="3358350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4232050" y="3361175"/>
              <a:ext cx="13025" cy="11050"/>
            </a:xfrm>
            <a:custGeom>
              <a:rect b="b" l="l" r="r" t="t"/>
              <a:pathLst>
                <a:path extrusionOk="0" h="442" w="521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4322850" y="3273625"/>
              <a:ext cx="13725" cy="11200"/>
            </a:xfrm>
            <a:custGeom>
              <a:rect b="b" l="l" r="r" t="t"/>
              <a:pathLst>
                <a:path extrusionOk="0" h="448" w="549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4325775" y="3147725"/>
              <a:ext cx="13175" cy="11275"/>
            </a:xfrm>
            <a:custGeom>
              <a:rect b="b" l="l" r="r" t="t"/>
              <a:pathLst>
                <a:path extrusionOk="0" h="451" w="527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4238050" y="3056875"/>
              <a:ext cx="13175" cy="11100"/>
            </a:xfrm>
            <a:custGeom>
              <a:rect b="b" l="l" r="r" t="t"/>
              <a:pathLst>
                <a:path extrusionOk="0" h="444" w="527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4111375" y="3054325"/>
              <a:ext cx="13775" cy="11200"/>
            </a:xfrm>
            <a:custGeom>
              <a:rect b="b" l="l" r="r" t="t"/>
              <a:pathLst>
                <a:path extrusionOk="0" h="448" w="551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4020425" y="3141475"/>
              <a:ext cx="13475" cy="11075"/>
            </a:xfrm>
            <a:custGeom>
              <a:rect b="b" l="l" r="r" t="t"/>
              <a:pathLst>
                <a:path extrusionOk="0" h="443" w="539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4015875" y="3267275"/>
              <a:ext cx="15100" cy="11625"/>
            </a:xfrm>
            <a:custGeom>
              <a:rect b="b" l="l" r="r" t="t"/>
              <a:pathLst>
                <a:path extrusionOk="0" h="465" w="604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4036225" y="3343150"/>
              <a:ext cx="6150" cy="5650"/>
            </a:xfrm>
            <a:custGeom>
              <a:rect b="b" l="l" r="r" t="t"/>
              <a:pathLst>
                <a:path extrusionOk="0" h="226" w="246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4171625" y="3402275"/>
              <a:ext cx="6750" cy="5825"/>
            </a:xfrm>
            <a:custGeom>
              <a:rect b="b" l="l" r="r" t="t"/>
              <a:pathLst>
                <a:path extrusionOk="0" h="233" w="27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4307925" y="3349050"/>
              <a:ext cx="7325" cy="5175"/>
            </a:xfrm>
            <a:custGeom>
              <a:rect b="b" l="l" r="r" t="t"/>
              <a:pathLst>
                <a:path extrusionOk="0" h="207" w="293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4368475" y="3214200"/>
              <a:ext cx="6450" cy="5825"/>
            </a:xfrm>
            <a:custGeom>
              <a:rect b="b" l="l" r="r" t="t"/>
              <a:pathLst>
                <a:path extrusionOk="0" h="233" w="258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4314650" y="3077325"/>
              <a:ext cx="5875" cy="5600"/>
            </a:xfrm>
            <a:custGeom>
              <a:rect b="b" l="l" r="r" t="t"/>
              <a:pathLst>
                <a:path extrusionOk="0" h="224" w="235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4178725" y="301847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1"/>
            <p:cNvSpPr/>
            <p:nvPr/>
          </p:nvSpPr>
          <p:spPr>
            <a:xfrm>
              <a:off x="4041775" y="3071725"/>
              <a:ext cx="7050" cy="5725"/>
            </a:xfrm>
            <a:custGeom>
              <a:rect b="b" l="l" r="r" t="t"/>
              <a:pathLst>
                <a:path extrusionOk="0" h="229" w="282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1"/>
            <p:cNvSpPr/>
            <p:nvPr/>
          </p:nvSpPr>
          <p:spPr>
            <a:xfrm>
              <a:off x="3981625" y="3206525"/>
              <a:ext cx="8025" cy="5625"/>
            </a:xfrm>
            <a:custGeom>
              <a:rect b="b" l="l" r="r" t="t"/>
              <a:pathLst>
                <a:path extrusionOk="0" h="225" w="321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1"/>
            <p:cNvSpPr/>
            <p:nvPr/>
          </p:nvSpPr>
          <p:spPr>
            <a:xfrm>
              <a:off x="6443300" y="386170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1"/>
            <p:cNvSpPr/>
            <p:nvPr/>
          </p:nvSpPr>
          <p:spPr>
            <a:xfrm>
              <a:off x="6482200" y="38625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1"/>
            <p:cNvSpPr/>
            <p:nvPr/>
          </p:nvSpPr>
          <p:spPr>
            <a:xfrm>
              <a:off x="6484050" y="3823775"/>
              <a:ext cx="21575" cy="20275"/>
            </a:xfrm>
            <a:custGeom>
              <a:rect b="b" l="l" r="r" t="t"/>
              <a:pathLst>
                <a:path extrusionOk="0" h="811" w="863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1"/>
            <p:cNvSpPr/>
            <p:nvPr/>
          </p:nvSpPr>
          <p:spPr>
            <a:xfrm>
              <a:off x="6444175" y="3823025"/>
              <a:ext cx="22250" cy="20275"/>
            </a:xfrm>
            <a:custGeom>
              <a:rect b="b" l="l" r="r" t="t"/>
              <a:pathLst>
                <a:path extrusionOk="0" h="811" w="89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1"/>
            <p:cNvSpPr/>
            <p:nvPr/>
          </p:nvSpPr>
          <p:spPr>
            <a:xfrm>
              <a:off x="6438675" y="389210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1"/>
            <p:cNvSpPr/>
            <p:nvPr/>
          </p:nvSpPr>
          <p:spPr>
            <a:xfrm>
              <a:off x="6481050" y="3892875"/>
              <a:ext cx="26925" cy="22350"/>
            </a:xfrm>
            <a:custGeom>
              <a:rect b="b" l="l" r="r" t="t"/>
              <a:pathLst>
                <a:path extrusionOk="0" h="894" w="1077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1"/>
            <p:cNvSpPr/>
            <p:nvPr/>
          </p:nvSpPr>
          <p:spPr>
            <a:xfrm>
              <a:off x="6511150" y="38637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1"/>
            <p:cNvSpPr/>
            <p:nvPr/>
          </p:nvSpPr>
          <p:spPr>
            <a:xfrm>
              <a:off x="6512075" y="382175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1"/>
            <p:cNvSpPr/>
            <p:nvPr/>
          </p:nvSpPr>
          <p:spPr>
            <a:xfrm>
              <a:off x="6483100" y="3791675"/>
              <a:ext cx="26325" cy="22275"/>
            </a:xfrm>
            <a:custGeom>
              <a:rect b="b" l="l" r="r" t="t"/>
              <a:pathLst>
                <a:path extrusionOk="0" h="891" w="1053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1"/>
            <p:cNvSpPr/>
            <p:nvPr/>
          </p:nvSpPr>
          <p:spPr>
            <a:xfrm>
              <a:off x="6440950" y="3790850"/>
              <a:ext cx="26350" cy="22200"/>
            </a:xfrm>
            <a:custGeom>
              <a:rect b="b" l="l" r="r" t="t"/>
              <a:pathLst>
                <a:path extrusionOk="0" h="888" w="1054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1"/>
            <p:cNvSpPr/>
            <p:nvPr/>
          </p:nvSpPr>
          <p:spPr>
            <a:xfrm>
              <a:off x="6410275" y="3819725"/>
              <a:ext cx="27200" cy="22275"/>
            </a:xfrm>
            <a:custGeom>
              <a:rect b="b" l="l" r="r" t="t"/>
              <a:pathLst>
                <a:path extrusionOk="0" h="891" w="1088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1"/>
            <p:cNvSpPr/>
            <p:nvPr/>
          </p:nvSpPr>
          <p:spPr>
            <a:xfrm>
              <a:off x="6410550" y="3861700"/>
              <a:ext cx="26050" cy="22450"/>
            </a:xfrm>
            <a:custGeom>
              <a:rect b="b" l="l" r="r" t="t"/>
              <a:pathLst>
                <a:path extrusionOk="0" h="898" w="1042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1"/>
            <p:cNvSpPr/>
            <p:nvPr/>
          </p:nvSpPr>
          <p:spPr>
            <a:xfrm>
              <a:off x="6408800" y="3904325"/>
              <a:ext cx="12300" cy="11225"/>
            </a:xfrm>
            <a:custGeom>
              <a:rect b="b" l="l" r="r" t="t"/>
              <a:pathLst>
                <a:path extrusionOk="0" h="449" w="492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1"/>
            <p:cNvSpPr/>
            <p:nvPr/>
          </p:nvSpPr>
          <p:spPr>
            <a:xfrm>
              <a:off x="6467000" y="3929675"/>
              <a:ext cx="11425" cy="11050"/>
            </a:xfrm>
            <a:custGeom>
              <a:rect b="b" l="l" r="r" t="t"/>
              <a:pathLst>
                <a:path extrusionOk="0" h="442" w="457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1"/>
            <p:cNvSpPr/>
            <p:nvPr/>
          </p:nvSpPr>
          <p:spPr>
            <a:xfrm>
              <a:off x="6525500" y="3906675"/>
              <a:ext cx="13575" cy="10975"/>
            </a:xfrm>
            <a:custGeom>
              <a:rect b="b" l="l" r="r" t="t"/>
              <a:pathLst>
                <a:path extrusionOk="0" h="439" w="543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1"/>
            <p:cNvSpPr/>
            <p:nvPr/>
          </p:nvSpPr>
          <p:spPr>
            <a:xfrm>
              <a:off x="6549475" y="3848975"/>
              <a:ext cx="13175" cy="11300"/>
            </a:xfrm>
            <a:custGeom>
              <a:rect b="b" l="l" r="r" t="t"/>
              <a:pathLst>
                <a:path extrusionOk="0" h="452" w="527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1"/>
            <p:cNvSpPr/>
            <p:nvPr/>
          </p:nvSpPr>
          <p:spPr>
            <a:xfrm>
              <a:off x="6528425" y="3790425"/>
              <a:ext cx="11725" cy="11250"/>
            </a:xfrm>
            <a:custGeom>
              <a:rect b="b" l="l" r="r" t="t"/>
              <a:pathLst>
                <a:path extrusionOk="0" h="450" w="469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1"/>
            <p:cNvSpPr/>
            <p:nvPr/>
          </p:nvSpPr>
          <p:spPr>
            <a:xfrm>
              <a:off x="6468550" y="3765175"/>
              <a:ext cx="13100" cy="11075"/>
            </a:xfrm>
            <a:custGeom>
              <a:rect b="b" l="l" r="r" t="t"/>
              <a:pathLst>
                <a:path extrusionOk="0" h="443" w="524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1"/>
            <p:cNvSpPr/>
            <p:nvPr/>
          </p:nvSpPr>
          <p:spPr>
            <a:xfrm>
              <a:off x="6409675" y="3788000"/>
              <a:ext cx="14925" cy="11125"/>
            </a:xfrm>
            <a:custGeom>
              <a:rect b="b" l="l" r="r" t="t"/>
              <a:pathLst>
                <a:path extrusionOk="0" h="445" w="597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1"/>
            <p:cNvSpPr/>
            <p:nvPr/>
          </p:nvSpPr>
          <p:spPr>
            <a:xfrm>
              <a:off x="6384225" y="3845625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1"/>
            <p:cNvSpPr/>
            <p:nvPr/>
          </p:nvSpPr>
          <p:spPr>
            <a:xfrm>
              <a:off x="6420500" y="3944900"/>
              <a:ext cx="19775" cy="16975"/>
            </a:xfrm>
            <a:custGeom>
              <a:rect b="b" l="l" r="r" t="t"/>
              <a:pathLst>
                <a:path extrusionOk="0" h="679" w="791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1"/>
            <p:cNvSpPr/>
            <p:nvPr/>
          </p:nvSpPr>
          <p:spPr>
            <a:xfrm>
              <a:off x="6504325" y="394670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1"/>
            <p:cNvSpPr/>
            <p:nvPr/>
          </p:nvSpPr>
          <p:spPr>
            <a:xfrm>
              <a:off x="6564975" y="3888625"/>
              <a:ext cx="20600" cy="16775"/>
            </a:xfrm>
            <a:custGeom>
              <a:rect b="b" l="l" r="r" t="t"/>
              <a:pathLst>
                <a:path extrusionOk="0" h="671" w="824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1"/>
            <p:cNvSpPr/>
            <p:nvPr/>
          </p:nvSpPr>
          <p:spPr>
            <a:xfrm>
              <a:off x="6566875" y="38046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1"/>
            <p:cNvSpPr/>
            <p:nvPr/>
          </p:nvSpPr>
          <p:spPr>
            <a:xfrm>
              <a:off x="6508675" y="3744000"/>
              <a:ext cx="19475" cy="16850"/>
            </a:xfrm>
            <a:custGeom>
              <a:rect b="b" l="l" r="r" t="t"/>
              <a:pathLst>
                <a:path extrusionOk="0" h="674" w="779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1"/>
            <p:cNvSpPr/>
            <p:nvPr/>
          </p:nvSpPr>
          <p:spPr>
            <a:xfrm>
              <a:off x="6424300" y="3742325"/>
              <a:ext cx="20350" cy="16850"/>
            </a:xfrm>
            <a:custGeom>
              <a:rect b="b" l="l" r="r" t="t"/>
              <a:pathLst>
                <a:path extrusionOk="0" h="674" w="814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1"/>
            <p:cNvSpPr/>
            <p:nvPr/>
          </p:nvSpPr>
          <p:spPr>
            <a:xfrm>
              <a:off x="6364050" y="3800525"/>
              <a:ext cx="22275" cy="17100"/>
            </a:xfrm>
            <a:custGeom>
              <a:rect b="b" l="l" r="r" t="t"/>
              <a:pathLst>
                <a:path extrusionOk="0" h="684" w="891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1"/>
            <p:cNvSpPr/>
            <p:nvPr/>
          </p:nvSpPr>
          <p:spPr>
            <a:xfrm>
              <a:off x="6362000" y="38845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1"/>
            <p:cNvSpPr/>
            <p:nvPr/>
          </p:nvSpPr>
          <p:spPr>
            <a:xfrm>
              <a:off x="6371075" y="3945050"/>
              <a:ext cx="7025" cy="5575"/>
            </a:xfrm>
            <a:custGeom>
              <a:rect b="b" l="l" r="r" t="t"/>
              <a:pathLst>
                <a:path extrusionOk="0" h="223" w="281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1"/>
            <p:cNvSpPr/>
            <p:nvPr/>
          </p:nvSpPr>
          <p:spPr>
            <a:xfrm>
              <a:off x="6468750" y="398722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1"/>
            <p:cNvSpPr/>
            <p:nvPr/>
          </p:nvSpPr>
          <p:spPr>
            <a:xfrm>
              <a:off x="6566725" y="3949150"/>
              <a:ext cx="7000" cy="5575"/>
            </a:xfrm>
            <a:custGeom>
              <a:rect b="b" l="l" r="r" t="t"/>
              <a:pathLst>
                <a:path extrusionOk="0" h="223" w="28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1"/>
            <p:cNvSpPr/>
            <p:nvPr/>
          </p:nvSpPr>
          <p:spPr>
            <a:xfrm>
              <a:off x="6609150" y="385295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1"/>
            <p:cNvSpPr/>
            <p:nvPr/>
          </p:nvSpPr>
          <p:spPr>
            <a:xfrm>
              <a:off x="6570525" y="3755275"/>
              <a:ext cx="7250" cy="5550"/>
            </a:xfrm>
            <a:custGeom>
              <a:rect b="b" l="l" r="r" t="t"/>
              <a:pathLst>
                <a:path extrusionOk="0" h="222" w="29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1"/>
            <p:cNvSpPr/>
            <p:nvPr/>
          </p:nvSpPr>
          <p:spPr>
            <a:xfrm>
              <a:off x="6474150" y="3712675"/>
              <a:ext cx="6025" cy="5750"/>
            </a:xfrm>
            <a:custGeom>
              <a:rect b="b" l="l" r="r" t="t"/>
              <a:pathLst>
                <a:path extrusionOk="0" h="230" w="241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1"/>
            <p:cNvSpPr/>
            <p:nvPr/>
          </p:nvSpPr>
          <p:spPr>
            <a:xfrm>
              <a:off x="6375750" y="375110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1"/>
            <p:cNvSpPr/>
            <p:nvPr/>
          </p:nvSpPr>
          <p:spPr>
            <a:xfrm>
              <a:off x="6333925" y="3847375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1"/>
            <p:cNvSpPr/>
            <p:nvPr/>
          </p:nvSpPr>
          <p:spPr>
            <a:xfrm>
              <a:off x="6401200" y="3998125"/>
              <a:ext cx="13475" cy="11100"/>
            </a:xfrm>
            <a:custGeom>
              <a:rect b="b" l="l" r="r" t="t"/>
              <a:pathLst>
                <a:path extrusionOk="0" h="444" w="539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1"/>
            <p:cNvSpPr/>
            <p:nvPr/>
          </p:nvSpPr>
          <p:spPr>
            <a:xfrm>
              <a:off x="6527975" y="4000825"/>
              <a:ext cx="13050" cy="11050"/>
            </a:xfrm>
            <a:custGeom>
              <a:rect b="b" l="l" r="r" t="t"/>
              <a:pathLst>
                <a:path extrusionOk="0" h="442" w="522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1"/>
            <p:cNvSpPr/>
            <p:nvPr/>
          </p:nvSpPr>
          <p:spPr>
            <a:xfrm>
              <a:off x="6618800" y="3913375"/>
              <a:ext cx="13750" cy="11225"/>
            </a:xfrm>
            <a:custGeom>
              <a:rect b="b" l="l" r="r" t="t"/>
              <a:pathLst>
                <a:path extrusionOk="0" h="449" w="55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1"/>
            <p:cNvSpPr/>
            <p:nvPr/>
          </p:nvSpPr>
          <p:spPr>
            <a:xfrm>
              <a:off x="6621725" y="378752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1"/>
            <p:cNvSpPr/>
            <p:nvPr/>
          </p:nvSpPr>
          <p:spPr>
            <a:xfrm>
              <a:off x="6533975" y="3696550"/>
              <a:ext cx="13175" cy="11325"/>
            </a:xfrm>
            <a:custGeom>
              <a:rect b="b" l="l" r="r" t="t"/>
              <a:pathLst>
                <a:path extrusionOk="0" h="453" w="527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1"/>
            <p:cNvSpPr/>
            <p:nvPr/>
          </p:nvSpPr>
          <p:spPr>
            <a:xfrm>
              <a:off x="6407325" y="3694000"/>
              <a:ext cx="13775" cy="11175"/>
            </a:xfrm>
            <a:custGeom>
              <a:rect b="b" l="l" r="r" t="t"/>
              <a:pathLst>
                <a:path extrusionOk="0" h="447" w="551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1"/>
            <p:cNvSpPr/>
            <p:nvPr/>
          </p:nvSpPr>
          <p:spPr>
            <a:xfrm>
              <a:off x="6316375" y="378127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1"/>
            <p:cNvSpPr/>
            <p:nvPr/>
          </p:nvSpPr>
          <p:spPr>
            <a:xfrm>
              <a:off x="6311750" y="3907225"/>
              <a:ext cx="15175" cy="11525"/>
            </a:xfrm>
            <a:custGeom>
              <a:rect b="b" l="l" r="r" t="t"/>
              <a:pathLst>
                <a:path extrusionOk="0" h="461" w="607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1"/>
            <p:cNvSpPr/>
            <p:nvPr/>
          </p:nvSpPr>
          <p:spPr>
            <a:xfrm>
              <a:off x="6332175" y="39830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1"/>
            <p:cNvSpPr/>
            <p:nvPr/>
          </p:nvSpPr>
          <p:spPr>
            <a:xfrm>
              <a:off x="6467575" y="404220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1"/>
            <p:cNvSpPr/>
            <p:nvPr/>
          </p:nvSpPr>
          <p:spPr>
            <a:xfrm>
              <a:off x="6603925" y="3988825"/>
              <a:ext cx="7225" cy="5200"/>
            </a:xfrm>
            <a:custGeom>
              <a:rect b="b" l="l" r="r" t="t"/>
              <a:pathLst>
                <a:path extrusionOk="0" h="208" w="289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1"/>
            <p:cNvSpPr/>
            <p:nvPr/>
          </p:nvSpPr>
          <p:spPr>
            <a:xfrm>
              <a:off x="6664425" y="3854125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1"/>
            <p:cNvSpPr/>
            <p:nvPr/>
          </p:nvSpPr>
          <p:spPr>
            <a:xfrm>
              <a:off x="6610600" y="37172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1"/>
            <p:cNvSpPr/>
            <p:nvPr/>
          </p:nvSpPr>
          <p:spPr>
            <a:xfrm>
              <a:off x="6474600" y="3658150"/>
              <a:ext cx="6450" cy="5675"/>
            </a:xfrm>
            <a:custGeom>
              <a:rect b="b" l="l" r="r" t="t"/>
              <a:pathLst>
                <a:path extrusionOk="0" h="227" w="258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1"/>
            <p:cNvSpPr/>
            <p:nvPr/>
          </p:nvSpPr>
          <p:spPr>
            <a:xfrm>
              <a:off x="6337725" y="3711625"/>
              <a:ext cx="7075" cy="5625"/>
            </a:xfrm>
            <a:custGeom>
              <a:rect b="b" l="l" r="r" t="t"/>
              <a:pathLst>
                <a:path extrusionOk="0" h="225" w="283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1"/>
            <p:cNvSpPr/>
            <p:nvPr/>
          </p:nvSpPr>
          <p:spPr>
            <a:xfrm>
              <a:off x="6277625" y="3846175"/>
              <a:ext cx="7900" cy="5650"/>
            </a:xfrm>
            <a:custGeom>
              <a:rect b="b" l="l" r="r" t="t"/>
              <a:pathLst>
                <a:path extrusionOk="0" h="226" w="316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1"/>
            <p:cNvSpPr/>
            <p:nvPr/>
          </p:nvSpPr>
          <p:spPr>
            <a:xfrm>
              <a:off x="1698450" y="4582475"/>
              <a:ext cx="34175" cy="25650"/>
            </a:xfrm>
            <a:custGeom>
              <a:rect b="b" l="l" r="r" t="t"/>
              <a:pathLst>
                <a:path extrusionOk="0" h="1026" w="1367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1"/>
            <p:cNvSpPr/>
            <p:nvPr/>
          </p:nvSpPr>
          <p:spPr>
            <a:xfrm>
              <a:off x="1747675" y="4583525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1"/>
            <p:cNvSpPr/>
            <p:nvPr/>
          </p:nvSpPr>
          <p:spPr>
            <a:xfrm>
              <a:off x="1752950" y="4534300"/>
              <a:ext cx="27125" cy="25775"/>
            </a:xfrm>
            <a:custGeom>
              <a:rect b="b" l="l" r="r" t="t"/>
              <a:pathLst>
                <a:path extrusionOk="0" h="1031" w="1085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1"/>
            <p:cNvSpPr/>
            <p:nvPr/>
          </p:nvSpPr>
          <p:spPr>
            <a:xfrm>
              <a:off x="1699325" y="4533450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1"/>
            <p:cNvSpPr/>
            <p:nvPr/>
          </p:nvSpPr>
          <p:spPr>
            <a:xfrm>
              <a:off x="1696700" y="4620525"/>
              <a:ext cx="33150" cy="28375"/>
            </a:xfrm>
            <a:custGeom>
              <a:rect b="b" l="l" r="r" t="t"/>
              <a:pathLst>
                <a:path extrusionOk="0" h="1135" w="1326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1"/>
            <p:cNvSpPr/>
            <p:nvPr/>
          </p:nvSpPr>
          <p:spPr>
            <a:xfrm>
              <a:off x="1748950" y="4621525"/>
              <a:ext cx="34350" cy="28550"/>
            </a:xfrm>
            <a:custGeom>
              <a:rect b="b" l="l" r="r" t="t"/>
              <a:pathLst>
                <a:path extrusionOk="0" h="1142" w="1374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1"/>
            <p:cNvSpPr/>
            <p:nvPr/>
          </p:nvSpPr>
          <p:spPr>
            <a:xfrm>
              <a:off x="1787375" y="4584925"/>
              <a:ext cx="34375" cy="28250"/>
            </a:xfrm>
            <a:custGeom>
              <a:rect b="b" l="l" r="r" t="t"/>
              <a:pathLst>
                <a:path extrusionOk="0" h="1130" w="1375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1"/>
            <p:cNvSpPr/>
            <p:nvPr/>
          </p:nvSpPr>
          <p:spPr>
            <a:xfrm>
              <a:off x="1788375" y="4531875"/>
              <a:ext cx="33225" cy="28350"/>
            </a:xfrm>
            <a:custGeom>
              <a:rect b="b" l="l" r="r" t="t"/>
              <a:pathLst>
                <a:path extrusionOk="0" h="1134" w="1329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1"/>
            <p:cNvSpPr/>
            <p:nvPr/>
          </p:nvSpPr>
          <p:spPr>
            <a:xfrm>
              <a:off x="1752550" y="4494125"/>
              <a:ext cx="33375" cy="27800"/>
            </a:xfrm>
            <a:custGeom>
              <a:rect b="b" l="l" r="r" t="t"/>
              <a:pathLst>
                <a:path extrusionOk="0" h="1112" w="1335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1"/>
            <p:cNvSpPr/>
            <p:nvPr/>
          </p:nvSpPr>
          <p:spPr>
            <a:xfrm>
              <a:off x="1698150" y="4492575"/>
              <a:ext cx="34350" cy="28425"/>
            </a:xfrm>
            <a:custGeom>
              <a:rect b="b" l="l" r="r" t="t"/>
              <a:pathLst>
                <a:path extrusionOk="0" h="1137" w="1374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1"/>
            <p:cNvSpPr/>
            <p:nvPr/>
          </p:nvSpPr>
          <p:spPr>
            <a:xfrm>
              <a:off x="1659750" y="4529400"/>
              <a:ext cx="33175" cy="28275"/>
            </a:xfrm>
            <a:custGeom>
              <a:rect b="b" l="l" r="r" t="t"/>
              <a:pathLst>
                <a:path extrusionOk="0" h="1131" w="1327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1"/>
            <p:cNvSpPr/>
            <p:nvPr/>
          </p:nvSpPr>
          <p:spPr>
            <a:xfrm>
              <a:off x="1659850" y="4582475"/>
              <a:ext cx="33125" cy="28175"/>
            </a:xfrm>
            <a:custGeom>
              <a:rect b="b" l="l" r="r" t="t"/>
              <a:pathLst>
                <a:path extrusionOk="0" h="1127" w="1325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1"/>
            <p:cNvSpPr/>
            <p:nvPr/>
          </p:nvSpPr>
          <p:spPr>
            <a:xfrm>
              <a:off x="1657500" y="4636200"/>
              <a:ext cx="14950" cy="14225"/>
            </a:xfrm>
            <a:custGeom>
              <a:rect b="b" l="l" r="r" t="t"/>
              <a:pathLst>
                <a:path extrusionOk="0" h="569" w="598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1"/>
            <p:cNvSpPr/>
            <p:nvPr/>
          </p:nvSpPr>
          <p:spPr>
            <a:xfrm>
              <a:off x="1731500" y="4668300"/>
              <a:ext cx="16625" cy="14125"/>
            </a:xfrm>
            <a:custGeom>
              <a:rect b="b" l="l" r="r" t="t"/>
              <a:pathLst>
                <a:path extrusionOk="0" h="565" w="665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1"/>
            <p:cNvSpPr/>
            <p:nvPr/>
          </p:nvSpPr>
          <p:spPr>
            <a:xfrm>
              <a:off x="1803450" y="4639100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1"/>
            <p:cNvSpPr/>
            <p:nvPr/>
          </p:nvSpPr>
          <p:spPr>
            <a:xfrm>
              <a:off x="1835925" y="4566300"/>
              <a:ext cx="16400" cy="14050"/>
            </a:xfrm>
            <a:custGeom>
              <a:rect b="b" l="l" r="r" t="t"/>
              <a:pathLst>
                <a:path extrusionOk="0" h="562" w="656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1"/>
            <p:cNvSpPr/>
            <p:nvPr/>
          </p:nvSpPr>
          <p:spPr>
            <a:xfrm>
              <a:off x="1809100" y="4492100"/>
              <a:ext cx="14850" cy="14225"/>
            </a:xfrm>
            <a:custGeom>
              <a:rect b="b" l="l" r="r" t="t"/>
              <a:pathLst>
                <a:path extrusionOk="0" h="569" w="594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1"/>
            <p:cNvSpPr/>
            <p:nvPr/>
          </p:nvSpPr>
          <p:spPr>
            <a:xfrm>
              <a:off x="1733250" y="4460100"/>
              <a:ext cx="16700" cy="14325"/>
            </a:xfrm>
            <a:custGeom>
              <a:rect b="b" l="l" r="r" t="t"/>
              <a:pathLst>
                <a:path extrusionOk="0" h="573" w="668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1658975" y="4489425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1628925" y="4562150"/>
              <a:ext cx="16600" cy="14075"/>
            </a:xfrm>
            <a:custGeom>
              <a:rect b="b" l="l" r="r" t="t"/>
              <a:pathLst>
                <a:path extrusionOk="0" h="563" w="664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1672700" y="4687650"/>
              <a:ext cx="24900" cy="21150"/>
            </a:xfrm>
            <a:custGeom>
              <a:rect b="b" l="l" r="r" t="t"/>
              <a:pathLst>
                <a:path extrusionOk="0" h="846" w="996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1778550" y="4689775"/>
              <a:ext cx="25800" cy="21275"/>
            </a:xfrm>
            <a:custGeom>
              <a:rect b="b" l="l" r="r" t="t"/>
              <a:pathLst>
                <a:path extrusionOk="0" h="851" w="1032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1855500" y="4616400"/>
              <a:ext cx="25775" cy="21250"/>
            </a:xfrm>
            <a:custGeom>
              <a:rect b="b" l="l" r="r" t="t"/>
              <a:pathLst>
                <a:path extrusionOk="0" h="850" w="1031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1857550" y="4510375"/>
              <a:ext cx="24900" cy="21025"/>
            </a:xfrm>
            <a:custGeom>
              <a:rect b="b" l="l" r="r" t="t"/>
              <a:pathLst>
                <a:path extrusionOk="0" h="841" w="996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1784100" y="4433725"/>
              <a:ext cx="24650" cy="21150"/>
            </a:xfrm>
            <a:custGeom>
              <a:rect b="b" l="l" r="r" t="t"/>
              <a:pathLst>
                <a:path extrusionOk="0" h="846" w="986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1677100" y="4431625"/>
              <a:ext cx="25775" cy="21225"/>
            </a:xfrm>
            <a:custGeom>
              <a:rect b="b" l="l" r="r" t="t"/>
              <a:pathLst>
                <a:path extrusionOk="0" h="849" w="1031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1600175" y="4505000"/>
              <a:ext cx="25775" cy="21150"/>
            </a:xfrm>
            <a:custGeom>
              <a:rect b="b" l="l" r="r" t="t"/>
              <a:pathLst>
                <a:path extrusionOk="0" h="846" w="1031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1599000" y="4611125"/>
              <a:ext cx="24900" cy="21275"/>
            </a:xfrm>
            <a:custGeom>
              <a:rect b="b" l="l" r="r" t="t"/>
              <a:pathLst>
                <a:path extrusionOk="0" h="851" w="996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1611300" y="4687675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1733550" y="4740900"/>
              <a:ext cx="8500" cy="7325"/>
            </a:xfrm>
            <a:custGeom>
              <a:rect b="b" l="l" r="r" t="t"/>
              <a:pathLst>
                <a:path extrusionOk="0" h="293" w="34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1857275" y="4692650"/>
              <a:ext cx="7900" cy="7275"/>
            </a:xfrm>
            <a:custGeom>
              <a:rect b="b" l="l" r="r" t="t"/>
              <a:pathLst>
                <a:path extrusionOk="0" h="291" w="316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1909625" y="4571050"/>
              <a:ext cx="8800" cy="7250"/>
            </a:xfrm>
            <a:custGeom>
              <a:rect b="b" l="l" r="r" t="t"/>
              <a:pathLst>
                <a:path extrusionOk="0" h="290" w="352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1862225" y="4447625"/>
              <a:ext cx="7650" cy="7350"/>
            </a:xfrm>
            <a:custGeom>
              <a:rect b="b" l="l" r="r" t="t"/>
              <a:pathLst>
                <a:path extrusionOk="0" h="294" w="306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1739100" y="4394400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1616275" y="4442625"/>
              <a:ext cx="7850" cy="6675"/>
            </a:xfrm>
            <a:custGeom>
              <a:rect b="b" l="l" r="r" t="t"/>
              <a:pathLst>
                <a:path extrusionOk="0" h="267" w="314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1562825" y="4564225"/>
              <a:ext cx="8725" cy="7350"/>
            </a:xfrm>
            <a:custGeom>
              <a:rect b="b" l="l" r="r" t="t"/>
              <a:pathLst>
                <a:path extrusionOk="0" h="294" w="349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1648725" y="4754625"/>
              <a:ext cx="16625" cy="14325"/>
            </a:xfrm>
            <a:custGeom>
              <a:rect b="b" l="l" r="r" t="t"/>
              <a:pathLst>
                <a:path extrusionOk="0" h="573" w="665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1808200" y="4757875"/>
              <a:ext cx="17200" cy="14250"/>
            </a:xfrm>
            <a:custGeom>
              <a:rect b="b" l="l" r="r" t="t"/>
              <a:pathLst>
                <a:path extrusionOk="0" h="570" w="688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1923375" y="464765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1926675" y="4488625"/>
              <a:ext cx="16600" cy="14125"/>
            </a:xfrm>
            <a:custGeom>
              <a:rect b="b" l="l" r="r" t="t"/>
              <a:pathLst>
                <a:path extrusionOk="0" h="565" w="664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1816025" y="4373700"/>
              <a:ext cx="17200" cy="14175"/>
            </a:xfrm>
            <a:custGeom>
              <a:rect b="b" l="l" r="r" t="t"/>
              <a:pathLst>
                <a:path extrusionOk="0" h="567" w="688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1656050" y="437040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1540875" y="4480775"/>
              <a:ext cx="17200" cy="14100"/>
            </a:xfrm>
            <a:custGeom>
              <a:rect b="b" l="l" r="r" t="t"/>
              <a:pathLst>
                <a:path extrusionOk="0" h="564" w="688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1537600" y="4639900"/>
              <a:ext cx="17175" cy="14200"/>
            </a:xfrm>
            <a:custGeom>
              <a:rect b="b" l="l" r="r" t="t"/>
              <a:pathLst>
                <a:path extrusionOk="0" h="568" w="687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1561275" y="4735650"/>
              <a:ext cx="7625" cy="7275"/>
            </a:xfrm>
            <a:custGeom>
              <a:rect b="b" l="l" r="r" t="t"/>
              <a:pathLst>
                <a:path extrusionOk="0" h="291" w="305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1732075" y="4810225"/>
              <a:ext cx="8800" cy="7300"/>
            </a:xfrm>
            <a:custGeom>
              <a:rect b="b" l="l" r="r" t="t"/>
              <a:pathLst>
                <a:path extrusionOk="0" h="292" w="352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1904350" y="4742350"/>
              <a:ext cx="9975" cy="7325"/>
            </a:xfrm>
            <a:custGeom>
              <a:rect b="b" l="l" r="r" t="t"/>
              <a:pathLst>
                <a:path extrusionOk="0" h="293" w="399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1979225" y="4572525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1911675" y="4399575"/>
              <a:ext cx="9675" cy="7250"/>
            </a:xfrm>
            <a:custGeom>
              <a:rect b="b" l="l" r="r" t="t"/>
              <a:pathLst>
                <a:path extrusionOk="0" h="290" w="387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1741600" y="4326150"/>
              <a:ext cx="8350" cy="5950"/>
            </a:xfrm>
            <a:custGeom>
              <a:rect b="b" l="l" r="r" t="t"/>
              <a:pathLst>
                <a:path extrusionOk="0" h="238" w="334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1567125" y="4392850"/>
              <a:ext cx="9675" cy="7325"/>
            </a:xfrm>
            <a:custGeom>
              <a:rect b="b" l="l" r="r" t="t"/>
              <a:pathLst>
                <a:path extrusionOk="0" h="293" w="387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1493075" y="4562675"/>
              <a:ext cx="8050" cy="7225"/>
            </a:xfrm>
            <a:custGeom>
              <a:rect b="b" l="l" r="r" t="t"/>
              <a:pathLst>
                <a:path extrusionOk="0" h="289" w="322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>
            <a:off x="8305509" y="3401640"/>
            <a:ext cx="1096271" cy="1200127"/>
            <a:chOff x="1385400" y="3442950"/>
            <a:chExt cx="483450" cy="529250"/>
          </a:xfrm>
        </p:grpSpPr>
        <p:sp>
          <p:nvSpPr>
            <p:cNvPr id="1881" name="Google Shape;1881;p31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2" name="Google Shape;1932;p31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31"/>
          <p:cNvSpPr txBox="1"/>
          <p:nvPr>
            <p:ph idx="1" type="subTitle"/>
          </p:nvPr>
        </p:nvSpPr>
        <p:spPr>
          <a:xfrm>
            <a:off x="838500" y="1490775"/>
            <a:ext cx="7467000" cy="31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4" name="Google Shape;1934;p31"/>
          <p:cNvSpPr txBox="1"/>
          <p:nvPr>
            <p:ph type="title"/>
          </p:nvPr>
        </p:nvSpPr>
        <p:spPr>
          <a:xfrm>
            <a:off x="749824" y="491057"/>
            <a:ext cx="3960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2"/>
          <p:cNvSpPr txBox="1"/>
          <p:nvPr>
            <p:ph type="title"/>
          </p:nvPr>
        </p:nvSpPr>
        <p:spPr>
          <a:xfrm>
            <a:off x="645575" y="981500"/>
            <a:ext cx="3936900" cy="23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3"/>
          <p:cNvSpPr txBox="1"/>
          <p:nvPr>
            <p:ph idx="1" type="subTitle"/>
          </p:nvPr>
        </p:nvSpPr>
        <p:spPr>
          <a:xfrm>
            <a:off x="749825" y="1443175"/>
            <a:ext cx="4296300" cy="16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9" name="Google Shape;1939;p33"/>
          <p:cNvSpPr txBox="1"/>
          <p:nvPr>
            <p:ph type="title"/>
          </p:nvPr>
        </p:nvSpPr>
        <p:spPr>
          <a:xfrm>
            <a:off x="749828" y="531827"/>
            <a:ext cx="4206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34"/>
          <p:cNvSpPr/>
          <p:nvPr/>
        </p:nvSpPr>
        <p:spPr>
          <a:xfrm>
            <a:off x="-14900" y="-19900"/>
            <a:ext cx="4034494" cy="5163328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34"/>
          <p:cNvSpPr txBox="1"/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3" name="Google Shape;1943;p34"/>
          <p:cNvSpPr txBox="1"/>
          <p:nvPr>
            <p:ph idx="1" type="subTitle"/>
          </p:nvPr>
        </p:nvSpPr>
        <p:spPr>
          <a:xfrm>
            <a:off x="764925" y="1855750"/>
            <a:ext cx="2940300" cy="25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" name="Google Shape;1945;p35"/>
          <p:cNvGrpSpPr/>
          <p:nvPr/>
        </p:nvGrpSpPr>
        <p:grpSpPr>
          <a:xfrm>
            <a:off x="5604959" y="3098389"/>
            <a:ext cx="1205434" cy="1319632"/>
            <a:chOff x="1385400" y="3442950"/>
            <a:chExt cx="483450" cy="529250"/>
          </a:xfrm>
        </p:grpSpPr>
        <p:sp>
          <p:nvSpPr>
            <p:cNvPr id="1946" name="Google Shape;1946;p35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5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5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5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5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5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5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5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5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5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5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5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5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5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5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5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5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5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5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5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5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5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5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5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5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5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5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5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5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5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5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5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5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5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5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5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5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5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5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5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5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5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5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5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5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5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5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5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5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5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5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7" name="Google Shape;1997;p35"/>
          <p:cNvSpPr/>
          <p:nvPr/>
        </p:nvSpPr>
        <p:spPr>
          <a:xfrm flipH="1">
            <a:off x="3974848" y="3815850"/>
            <a:ext cx="5350502" cy="1353551"/>
          </a:xfrm>
          <a:custGeom>
            <a:rect b="b" l="l" r="r" t="t"/>
            <a:pathLst>
              <a:path extrusionOk="0" h="82824" w="76922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35"/>
          <p:cNvSpPr/>
          <p:nvPr/>
        </p:nvSpPr>
        <p:spPr>
          <a:xfrm flipH="1">
            <a:off x="1678600" y="3220850"/>
            <a:ext cx="2459025" cy="1934575"/>
          </a:xfrm>
          <a:custGeom>
            <a:rect b="b" l="l" r="r" t="t"/>
            <a:pathLst>
              <a:path extrusionOk="0" h="77383" w="98361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35"/>
          <p:cNvSpPr/>
          <p:nvPr/>
        </p:nvSpPr>
        <p:spPr>
          <a:xfrm flipH="1">
            <a:off x="1874409" y="3098875"/>
            <a:ext cx="3327466" cy="2070528"/>
          </a:xfrm>
          <a:custGeom>
            <a:rect b="b" l="l" r="r" t="t"/>
            <a:pathLst>
              <a:path extrusionOk="0" h="78170" w="125624">
                <a:moveTo>
                  <a:pt x="125624" y="1"/>
                </a:moveTo>
                <a:lnTo>
                  <a:pt x="0" y="78169"/>
                </a:lnTo>
                <a:lnTo>
                  <a:pt x="11580" y="77675"/>
                </a:lnTo>
                <a:lnTo>
                  <a:pt x="27511" y="77664"/>
                </a:lnTo>
                <a:lnTo>
                  <a:pt x="74830" y="43813"/>
                </a:lnTo>
                <a:lnTo>
                  <a:pt x="74819" y="36348"/>
                </a:lnTo>
                <a:lnTo>
                  <a:pt x="1256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35"/>
          <p:cNvSpPr/>
          <p:nvPr/>
        </p:nvSpPr>
        <p:spPr>
          <a:xfrm flipH="1">
            <a:off x="1684500" y="3214100"/>
            <a:ext cx="1116125" cy="1947500"/>
          </a:xfrm>
          <a:custGeom>
            <a:rect b="b" l="l" r="r" t="t"/>
            <a:pathLst>
              <a:path extrusionOk="0" h="77900" w="44645">
                <a:moveTo>
                  <a:pt x="44645" y="1"/>
                </a:moveTo>
                <a:lnTo>
                  <a:pt x="1" y="77787"/>
                </a:lnTo>
                <a:lnTo>
                  <a:pt x="16651" y="77900"/>
                </a:lnTo>
                <a:lnTo>
                  <a:pt x="446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35"/>
          <p:cNvSpPr/>
          <p:nvPr/>
        </p:nvSpPr>
        <p:spPr>
          <a:xfrm flipH="1">
            <a:off x="1684500" y="3214100"/>
            <a:ext cx="1923050" cy="2070600"/>
          </a:xfrm>
          <a:custGeom>
            <a:rect b="b" l="l" r="r" t="t"/>
            <a:pathLst>
              <a:path extrusionOk="0" h="82824" w="76922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35"/>
          <p:cNvSpPr/>
          <p:nvPr/>
        </p:nvSpPr>
        <p:spPr>
          <a:xfrm rot="10800000">
            <a:off x="1735750" y="0"/>
            <a:ext cx="7435611" cy="3372547"/>
          </a:xfrm>
          <a:custGeom>
            <a:rect b="b" l="l" r="r" t="t"/>
            <a:pathLst>
              <a:path extrusionOk="0" h="55449" w="122251">
                <a:moveTo>
                  <a:pt x="122251" y="1"/>
                </a:moveTo>
                <a:lnTo>
                  <a:pt x="0" y="16179"/>
                </a:lnTo>
                <a:lnTo>
                  <a:pt x="0" y="16179"/>
                </a:lnTo>
                <a:lnTo>
                  <a:pt x="293" y="55448"/>
                </a:lnTo>
                <a:lnTo>
                  <a:pt x="47904" y="55246"/>
                </a:lnTo>
                <a:lnTo>
                  <a:pt x="12225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35"/>
          <p:cNvSpPr/>
          <p:nvPr/>
        </p:nvSpPr>
        <p:spPr>
          <a:xfrm>
            <a:off x="-2416200" y="-42275"/>
            <a:ext cx="4213608" cy="3560637"/>
          </a:xfrm>
          <a:custGeom>
            <a:rect b="b" l="l" r="r" t="t"/>
            <a:pathLst>
              <a:path extrusionOk="0" h="76742" w="92257">
                <a:moveTo>
                  <a:pt x="66826" y="1"/>
                </a:moveTo>
                <a:lnTo>
                  <a:pt x="10389" y="68"/>
                </a:lnTo>
                <a:lnTo>
                  <a:pt x="1" y="619"/>
                </a:lnTo>
                <a:lnTo>
                  <a:pt x="57809" y="51626"/>
                </a:lnTo>
                <a:lnTo>
                  <a:pt x="66893" y="51615"/>
                </a:lnTo>
                <a:lnTo>
                  <a:pt x="92178" y="76742"/>
                </a:lnTo>
                <a:lnTo>
                  <a:pt x="92256" y="76663"/>
                </a:lnTo>
                <a:lnTo>
                  <a:pt x="71581" y="26274"/>
                </a:lnTo>
                <a:lnTo>
                  <a:pt x="74032" y="17820"/>
                </a:lnTo>
                <a:lnTo>
                  <a:pt x="668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35"/>
          <p:cNvSpPr/>
          <p:nvPr/>
        </p:nvSpPr>
        <p:spPr>
          <a:xfrm>
            <a:off x="-4162000" y="179723"/>
            <a:ext cx="5959393" cy="3492165"/>
          </a:xfrm>
          <a:custGeom>
            <a:rect b="b" l="l" r="r" t="t"/>
            <a:pathLst>
              <a:path extrusionOk="0" h="76461" w="130481">
                <a:moveTo>
                  <a:pt x="46938" y="1"/>
                </a:moveTo>
                <a:lnTo>
                  <a:pt x="0" y="136"/>
                </a:lnTo>
                <a:lnTo>
                  <a:pt x="130481" y="76461"/>
                </a:lnTo>
                <a:lnTo>
                  <a:pt x="105106" y="51424"/>
                </a:lnTo>
                <a:lnTo>
                  <a:pt x="96034" y="51435"/>
                </a:lnTo>
                <a:lnTo>
                  <a:pt x="46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35"/>
          <p:cNvSpPr/>
          <p:nvPr/>
        </p:nvSpPr>
        <p:spPr>
          <a:xfrm>
            <a:off x="-828550" y="-52575"/>
            <a:ext cx="2702944" cy="3560673"/>
          </a:xfrm>
          <a:custGeom>
            <a:rect b="b" l="l" r="r" t="t"/>
            <a:pathLst>
              <a:path extrusionOk="0" h="76809" w="59181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35"/>
          <p:cNvSpPr/>
          <p:nvPr/>
        </p:nvSpPr>
        <p:spPr>
          <a:xfrm>
            <a:off x="712910" y="6656"/>
            <a:ext cx="1161497" cy="3501391"/>
          </a:xfrm>
          <a:custGeom>
            <a:rect b="b" l="l" r="r" t="t"/>
            <a:pathLst>
              <a:path extrusionOk="0" h="76663" w="25431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35"/>
          <p:cNvSpPr/>
          <p:nvPr/>
        </p:nvSpPr>
        <p:spPr>
          <a:xfrm>
            <a:off x="2831700" y="2911900"/>
            <a:ext cx="3480600" cy="113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35"/>
          <p:cNvSpPr txBox="1"/>
          <p:nvPr>
            <p:ph hasCustomPrompt="1" type="title"/>
          </p:nvPr>
        </p:nvSpPr>
        <p:spPr>
          <a:xfrm>
            <a:off x="1024475" y="863800"/>
            <a:ext cx="70950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9" name="Google Shape;2009;p35"/>
          <p:cNvSpPr txBox="1"/>
          <p:nvPr>
            <p:ph idx="1" type="subTitle"/>
          </p:nvPr>
        </p:nvSpPr>
        <p:spPr>
          <a:xfrm>
            <a:off x="3081150" y="3098400"/>
            <a:ext cx="29817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010" name="Google Shape;2010;p35"/>
          <p:cNvGrpSpPr/>
          <p:nvPr/>
        </p:nvGrpSpPr>
        <p:grpSpPr>
          <a:xfrm>
            <a:off x="-224341" y="4256414"/>
            <a:ext cx="1205434" cy="1319632"/>
            <a:chOff x="1385400" y="3442950"/>
            <a:chExt cx="483450" cy="529250"/>
          </a:xfrm>
        </p:grpSpPr>
        <p:sp>
          <p:nvSpPr>
            <p:cNvPr id="2011" name="Google Shape;2011;p35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5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5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5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5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5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5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5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2" name="Google Shape;2062;p35"/>
          <p:cNvGrpSpPr/>
          <p:nvPr/>
        </p:nvGrpSpPr>
        <p:grpSpPr>
          <a:xfrm>
            <a:off x="8262434" y="-401311"/>
            <a:ext cx="1205434" cy="1319632"/>
            <a:chOff x="1385400" y="3442950"/>
            <a:chExt cx="483450" cy="529250"/>
          </a:xfrm>
        </p:grpSpPr>
        <p:sp>
          <p:nvSpPr>
            <p:cNvPr id="2063" name="Google Shape;2063;p35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5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5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5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5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5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5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5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5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5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5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5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5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4" name="Google Shape;2114;p35"/>
          <p:cNvGrpSpPr/>
          <p:nvPr/>
        </p:nvGrpSpPr>
        <p:grpSpPr>
          <a:xfrm>
            <a:off x="856871" y="-294982"/>
            <a:ext cx="873546" cy="956302"/>
            <a:chOff x="1385400" y="3442950"/>
            <a:chExt cx="483450" cy="529250"/>
          </a:xfrm>
        </p:grpSpPr>
        <p:sp>
          <p:nvSpPr>
            <p:cNvPr id="2115" name="Google Shape;2115;p35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5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5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5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5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5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5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5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5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5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5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5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5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5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5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5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5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5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5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5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5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5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5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5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5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5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5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5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66" name="Google Shape;2166;p35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5895050" y="-531888"/>
            <a:ext cx="3725777" cy="382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7" name="Google Shape;2167;p35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-515275" y="660612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36"/>
          <p:cNvSpPr/>
          <p:nvPr/>
        </p:nvSpPr>
        <p:spPr>
          <a:xfrm flipH="1">
            <a:off x="4897387" y="-5275"/>
            <a:ext cx="1270113" cy="5143271"/>
          </a:xfrm>
          <a:custGeom>
            <a:rect b="b" l="l" r="r" t="t"/>
            <a:pathLst>
              <a:path extrusionOk="0" h="76708" w="1383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36"/>
          <p:cNvSpPr/>
          <p:nvPr/>
        </p:nvSpPr>
        <p:spPr>
          <a:xfrm>
            <a:off x="6166050" y="-57550"/>
            <a:ext cx="3281622" cy="5200853"/>
          </a:xfrm>
          <a:custGeom>
            <a:rect b="b" l="l" r="r" t="t"/>
            <a:pathLst>
              <a:path extrusionOk="0" h="76967" w="45713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1" name="Google Shape;2171;p36"/>
          <p:cNvGrpSpPr/>
          <p:nvPr/>
        </p:nvGrpSpPr>
        <p:grpSpPr>
          <a:xfrm>
            <a:off x="4928714" y="3944873"/>
            <a:ext cx="1270120" cy="1390499"/>
            <a:chOff x="1385400" y="3442950"/>
            <a:chExt cx="483450" cy="529250"/>
          </a:xfrm>
        </p:grpSpPr>
        <p:sp>
          <p:nvSpPr>
            <p:cNvPr id="2172" name="Google Shape;2172;p36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6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6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6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6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6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6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6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6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6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6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6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6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6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6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6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6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6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6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6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6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6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6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6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6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6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6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3" name="Google Shape;2223;p36"/>
          <p:cNvSpPr/>
          <p:nvPr/>
        </p:nvSpPr>
        <p:spPr>
          <a:xfrm flipH="1">
            <a:off x="6116750" y="-341048"/>
            <a:ext cx="1817617" cy="5479105"/>
          </a:xfrm>
          <a:custGeom>
            <a:rect b="b" l="l" r="r" t="t"/>
            <a:pathLst>
              <a:path extrusionOk="0" h="76663" w="25431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36"/>
          <p:cNvSpPr/>
          <p:nvPr/>
        </p:nvSpPr>
        <p:spPr>
          <a:xfrm flipH="1">
            <a:off x="6061550" y="940300"/>
            <a:ext cx="7284102" cy="4268435"/>
          </a:xfrm>
          <a:custGeom>
            <a:rect b="b" l="l" r="r" t="t"/>
            <a:pathLst>
              <a:path extrusionOk="0" h="76461" w="130481">
                <a:moveTo>
                  <a:pt x="46938" y="1"/>
                </a:moveTo>
                <a:lnTo>
                  <a:pt x="0" y="136"/>
                </a:lnTo>
                <a:lnTo>
                  <a:pt x="130481" y="76461"/>
                </a:lnTo>
                <a:lnTo>
                  <a:pt x="105106" y="51424"/>
                </a:lnTo>
                <a:lnTo>
                  <a:pt x="96034" y="51435"/>
                </a:lnTo>
                <a:lnTo>
                  <a:pt x="46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5" name="Google Shape;2225;p36"/>
          <p:cNvGrpSpPr/>
          <p:nvPr/>
        </p:nvGrpSpPr>
        <p:grpSpPr>
          <a:xfrm>
            <a:off x="8032188" y="-409280"/>
            <a:ext cx="783624" cy="857861"/>
            <a:chOff x="1385400" y="3442950"/>
            <a:chExt cx="483450" cy="529250"/>
          </a:xfrm>
        </p:grpSpPr>
        <p:sp>
          <p:nvSpPr>
            <p:cNvPr id="2226" name="Google Shape;2226;p36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6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6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6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6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6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6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6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6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6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6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6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6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6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6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6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6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6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7" name="Google Shape;2277;p36"/>
          <p:cNvGrpSpPr/>
          <p:nvPr/>
        </p:nvGrpSpPr>
        <p:grpSpPr>
          <a:xfrm>
            <a:off x="8510263" y="4603495"/>
            <a:ext cx="783624" cy="857861"/>
            <a:chOff x="1385400" y="3442950"/>
            <a:chExt cx="483450" cy="529250"/>
          </a:xfrm>
        </p:grpSpPr>
        <p:sp>
          <p:nvSpPr>
            <p:cNvPr id="2278" name="Google Shape;2278;p36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6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6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6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6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6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6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6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6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6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6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6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6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6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6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6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6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6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6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6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6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6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6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6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6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6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6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6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6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6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6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6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6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6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6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6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6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6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6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6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6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6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6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6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6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6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6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9" name="Google Shape;2329;p36"/>
          <p:cNvGrpSpPr/>
          <p:nvPr/>
        </p:nvGrpSpPr>
        <p:grpSpPr>
          <a:xfrm>
            <a:off x="8694738" y="908395"/>
            <a:ext cx="783624" cy="857861"/>
            <a:chOff x="1385400" y="3442950"/>
            <a:chExt cx="483450" cy="529250"/>
          </a:xfrm>
        </p:grpSpPr>
        <p:sp>
          <p:nvSpPr>
            <p:cNvPr id="2330" name="Google Shape;2330;p36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6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6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6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6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6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6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6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6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6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6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6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6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6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6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6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6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6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6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6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6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6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6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6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6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6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6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6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6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6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6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6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6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6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6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6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6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6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6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6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6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6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6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6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6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6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6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6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6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6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6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1" name="Google Shape;2381;p36"/>
          <p:cNvSpPr/>
          <p:nvPr/>
        </p:nvSpPr>
        <p:spPr>
          <a:xfrm flipH="1">
            <a:off x="6166059" y="-48676"/>
            <a:ext cx="4007441" cy="5200929"/>
          </a:xfrm>
          <a:custGeom>
            <a:rect b="b" l="l" r="r" t="t"/>
            <a:pathLst>
              <a:path extrusionOk="0" h="76809" w="59181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2" name="Google Shape;2382;p36"/>
          <p:cNvGrpSpPr/>
          <p:nvPr/>
        </p:nvGrpSpPr>
        <p:grpSpPr>
          <a:xfrm>
            <a:off x="6929469" y="4256685"/>
            <a:ext cx="513762" cy="562434"/>
            <a:chOff x="1385400" y="3442950"/>
            <a:chExt cx="483450" cy="529250"/>
          </a:xfrm>
        </p:grpSpPr>
        <p:sp>
          <p:nvSpPr>
            <p:cNvPr id="2383" name="Google Shape;2383;p36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6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6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6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6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6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6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6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6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6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6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6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6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6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6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6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6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6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6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6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6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6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6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6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6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6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6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6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6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6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6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6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6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6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6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6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6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6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6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6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6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6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6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6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6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6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6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6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6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6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6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4" name="Google Shape;2434;p36"/>
          <p:cNvGrpSpPr/>
          <p:nvPr/>
        </p:nvGrpSpPr>
        <p:grpSpPr>
          <a:xfrm>
            <a:off x="6860919" y="908410"/>
            <a:ext cx="513762" cy="562434"/>
            <a:chOff x="1385400" y="3442950"/>
            <a:chExt cx="483450" cy="529250"/>
          </a:xfrm>
        </p:grpSpPr>
        <p:sp>
          <p:nvSpPr>
            <p:cNvPr id="2435" name="Google Shape;2435;p36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6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6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6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6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6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6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6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6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6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6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6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6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6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6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6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6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6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6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6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6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6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6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6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6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6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6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6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6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6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6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6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6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6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6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6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6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6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6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6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6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6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6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6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6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6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6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6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6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6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6" name="Google Shape;2486;p36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5540850" y="65225"/>
            <a:ext cx="3632323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36"/>
          <p:cNvSpPr/>
          <p:nvPr/>
        </p:nvSpPr>
        <p:spPr>
          <a:xfrm>
            <a:off x="-14900" y="-19900"/>
            <a:ext cx="5555754" cy="5143378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36"/>
          <p:cNvSpPr txBox="1"/>
          <p:nvPr>
            <p:ph hasCustomPrompt="1" type="title"/>
          </p:nvPr>
        </p:nvSpPr>
        <p:spPr>
          <a:xfrm>
            <a:off x="499214" y="1204275"/>
            <a:ext cx="895800" cy="98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489" name="Google Shape;2489;p36"/>
          <p:cNvSpPr txBox="1"/>
          <p:nvPr>
            <p:ph idx="1" type="subTitle"/>
          </p:nvPr>
        </p:nvSpPr>
        <p:spPr>
          <a:xfrm flipH="1">
            <a:off x="1489861" y="1281280"/>
            <a:ext cx="16476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490" name="Google Shape;2490;p36"/>
          <p:cNvSpPr txBox="1"/>
          <p:nvPr>
            <p:ph idx="2" type="subTitle"/>
          </p:nvPr>
        </p:nvSpPr>
        <p:spPr>
          <a:xfrm>
            <a:off x="1489861" y="1638607"/>
            <a:ext cx="27549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91" name="Google Shape;2491;p36"/>
          <p:cNvSpPr txBox="1"/>
          <p:nvPr>
            <p:ph hasCustomPrompt="1" idx="3" type="title"/>
          </p:nvPr>
        </p:nvSpPr>
        <p:spPr>
          <a:xfrm>
            <a:off x="499214" y="2394312"/>
            <a:ext cx="957900" cy="98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492" name="Google Shape;2492;p36"/>
          <p:cNvSpPr txBox="1"/>
          <p:nvPr>
            <p:ph hasCustomPrompt="1" idx="4" type="title"/>
          </p:nvPr>
        </p:nvSpPr>
        <p:spPr>
          <a:xfrm rot="1077">
            <a:off x="499214" y="3584500"/>
            <a:ext cx="957900" cy="98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493" name="Google Shape;2493;p36"/>
          <p:cNvSpPr txBox="1"/>
          <p:nvPr>
            <p:ph idx="5" type="subTitle"/>
          </p:nvPr>
        </p:nvSpPr>
        <p:spPr>
          <a:xfrm flipH="1">
            <a:off x="1489861" y="2471061"/>
            <a:ext cx="21738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494" name="Google Shape;2494;p36"/>
          <p:cNvSpPr txBox="1"/>
          <p:nvPr>
            <p:ph idx="6" type="subTitle"/>
          </p:nvPr>
        </p:nvSpPr>
        <p:spPr>
          <a:xfrm>
            <a:off x="1489861" y="4005992"/>
            <a:ext cx="27549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95" name="Google Shape;2495;p36"/>
          <p:cNvSpPr txBox="1"/>
          <p:nvPr>
            <p:ph idx="7" type="subTitle"/>
          </p:nvPr>
        </p:nvSpPr>
        <p:spPr>
          <a:xfrm flipH="1">
            <a:off x="1489861" y="3646125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496" name="Google Shape;2496;p36"/>
          <p:cNvSpPr txBox="1"/>
          <p:nvPr>
            <p:ph idx="8" type="subTitle"/>
          </p:nvPr>
        </p:nvSpPr>
        <p:spPr>
          <a:xfrm>
            <a:off x="1489861" y="2820030"/>
            <a:ext cx="27549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97" name="Google Shape;2497;p36"/>
          <p:cNvSpPr txBox="1"/>
          <p:nvPr>
            <p:ph idx="9"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37"/>
          <p:cNvSpPr/>
          <p:nvPr/>
        </p:nvSpPr>
        <p:spPr>
          <a:xfrm rot="5400000">
            <a:off x="-58913" y="1437508"/>
            <a:ext cx="4310671" cy="4192804"/>
          </a:xfrm>
          <a:custGeom>
            <a:rect b="b" l="l" r="r" t="t"/>
            <a:pathLst>
              <a:path extrusionOk="0" h="77383" w="98361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37"/>
          <p:cNvSpPr/>
          <p:nvPr/>
        </p:nvSpPr>
        <p:spPr>
          <a:xfrm rot="5400000">
            <a:off x="-47590" y="1557813"/>
            <a:ext cx="4218402" cy="4752027"/>
          </a:xfrm>
          <a:custGeom>
            <a:rect b="b" l="l" r="r" t="t"/>
            <a:pathLst>
              <a:path extrusionOk="0" h="82824" w="76922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37"/>
          <p:cNvSpPr/>
          <p:nvPr/>
        </p:nvSpPr>
        <p:spPr>
          <a:xfrm rot="265342">
            <a:off x="-1554810" y="-183976"/>
            <a:ext cx="5997262" cy="4988694"/>
          </a:xfrm>
          <a:custGeom>
            <a:rect b="b" l="l" r="r" t="t"/>
            <a:pathLst>
              <a:path extrusionOk="0" h="76742" w="92257">
                <a:moveTo>
                  <a:pt x="66826" y="1"/>
                </a:moveTo>
                <a:lnTo>
                  <a:pt x="10389" y="68"/>
                </a:lnTo>
                <a:lnTo>
                  <a:pt x="1" y="619"/>
                </a:lnTo>
                <a:lnTo>
                  <a:pt x="57809" y="51626"/>
                </a:lnTo>
                <a:lnTo>
                  <a:pt x="66893" y="51615"/>
                </a:lnTo>
                <a:lnTo>
                  <a:pt x="92178" y="76742"/>
                </a:lnTo>
                <a:lnTo>
                  <a:pt x="92256" y="76663"/>
                </a:lnTo>
                <a:lnTo>
                  <a:pt x="71581" y="26274"/>
                </a:lnTo>
                <a:lnTo>
                  <a:pt x="74032" y="17820"/>
                </a:lnTo>
                <a:lnTo>
                  <a:pt x="668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2" name="Google Shape;2502;p37"/>
          <p:cNvGrpSpPr/>
          <p:nvPr/>
        </p:nvGrpSpPr>
        <p:grpSpPr>
          <a:xfrm>
            <a:off x="2451864" y="1854098"/>
            <a:ext cx="928562" cy="1016530"/>
            <a:chOff x="1385400" y="3442950"/>
            <a:chExt cx="483450" cy="529250"/>
          </a:xfrm>
        </p:grpSpPr>
        <p:sp>
          <p:nvSpPr>
            <p:cNvPr id="2503" name="Google Shape;2503;p37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7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7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7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7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7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7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7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7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7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7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7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7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4" name="Google Shape;2554;p37"/>
          <p:cNvGrpSpPr/>
          <p:nvPr/>
        </p:nvGrpSpPr>
        <p:grpSpPr>
          <a:xfrm>
            <a:off x="-228811" y="-303752"/>
            <a:ext cx="928562" cy="1016530"/>
            <a:chOff x="1385400" y="3442950"/>
            <a:chExt cx="483450" cy="529250"/>
          </a:xfrm>
        </p:grpSpPr>
        <p:sp>
          <p:nvSpPr>
            <p:cNvPr id="2555" name="Google Shape;2555;p37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7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7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7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7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7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7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7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7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7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7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7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7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7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7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7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7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6" name="Google Shape;2606;p37"/>
          <p:cNvGrpSpPr/>
          <p:nvPr/>
        </p:nvGrpSpPr>
        <p:grpSpPr>
          <a:xfrm>
            <a:off x="-292886" y="4840923"/>
            <a:ext cx="928562" cy="1016530"/>
            <a:chOff x="1385400" y="3442950"/>
            <a:chExt cx="483450" cy="529250"/>
          </a:xfrm>
        </p:grpSpPr>
        <p:sp>
          <p:nvSpPr>
            <p:cNvPr id="2607" name="Google Shape;2607;p37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7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7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7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7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7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7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7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7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7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7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7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7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7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8" name="Google Shape;2658;p37"/>
          <p:cNvSpPr/>
          <p:nvPr/>
        </p:nvSpPr>
        <p:spPr>
          <a:xfrm>
            <a:off x="-228802" y="540000"/>
            <a:ext cx="2598286" cy="979023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37"/>
          <p:cNvSpPr/>
          <p:nvPr/>
        </p:nvSpPr>
        <p:spPr>
          <a:xfrm>
            <a:off x="3019426" y="75"/>
            <a:ext cx="6124544" cy="5143378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37"/>
          <p:cNvSpPr txBox="1"/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661" name="Google Shape;2661;p37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-706350" y="1854112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8"/>
          <p:cNvSpPr/>
          <p:nvPr/>
        </p:nvSpPr>
        <p:spPr>
          <a:xfrm rot="10800000">
            <a:off x="-66158" y="3834447"/>
            <a:ext cx="4809608" cy="1459778"/>
          </a:xfrm>
          <a:custGeom>
            <a:rect b="b" l="l" r="r" t="t"/>
            <a:pathLst>
              <a:path extrusionOk="0" h="55258" w="88816">
                <a:moveTo>
                  <a:pt x="88816" y="1"/>
                </a:moveTo>
                <a:lnTo>
                  <a:pt x="0" y="55257"/>
                </a:lnTo>
                <a:lnTo>
                  <a:pt x="14469" y="55246"/>
                </a:lnTo>
                <a:lnTo>
                  <a:pt x="8881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38"/>
          <p:cNvSpPr/>
          <p:nvPr/>
        </p:nvSpPr>
        <p:spPr>
          <a:xfrm>
            <a:off x="-66156" y="-39461"/>
            <a:ext cx="3790293" cy="5222403"/>
          </a:xfrm>
          <a:custGeom>
            <a:rect b="b" l="l" r="r" t="t"/>
            <a:pathLst>
              <a:path extrusionOk="0" h="76967" w="45713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38"/>
          <p:cNvSpPr/>
          <p:nvPr/>
        </p:nvSpPr>
        <p:spPr>
          <a:xfrm flipH="1">
            <a:off x="-4691" y="455490"/>
            <a:ext cx="4538591" cy="4820533"/>
          </a:xfrm>
          <a:custGeom>
            <a:rect b="b" l="l" r="r" t="t"/>
            <a:pathLst>
              <a:path extrusionOk="0" h="76809" w="59181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6" name="Google Shape;2666;p38"/>
          <p:cNvGrpSpPr/>
          <p:nvPr/>
        </p:nvGrpSpPr>
        <p:grpSpPr>
          <a:xfrm>
            <a:off x="2847826" y="-275960"/>
            <a:ext cx="1076546" cy="1178534"/>
            <a:chOff x="1385400" y="3442950"/>
            <a:chExt cx="483450" cy="529250"/>
          </a:xfrm>
        </p:grpSpPr>
        <p:sp>
          <p:nvSpPr>
            <p:cNvPr id="2667" name="Google Shape;2667;p38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8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8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8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8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8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8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8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8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8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8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8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8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8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8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8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8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8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8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8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8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8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8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8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8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8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8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38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38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8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8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8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8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8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8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8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8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8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8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8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8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8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8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8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8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8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8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8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8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8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8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8" name="Google Shape;2718;p38"/>
          <p:cNvSpPr/>
          <p:nvPr/>
        </p:nvSpPr>
        <p:spPr>
          <a:xfrm>
            <a:off x="-68875" y="-30672"/>
            <a:ext cx="1146714" cy="5204830"/>
          </a:xfrm>
          <a:custGeom>
            <a:rect b="b" l="l" r="r" t="t"/>
            <a:pathLst>
              <a:path extrusionOk="0" h="76708" w="1383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9" name="Google Shape;2719;p38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-315825" y="781212"/>
            <a:ext cx="3725777" cy="38222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0" name="Google Shape;2720;p38"/>
          <p:cNvGrpSpPr/>
          <p:nvPr/>
        </p:nvGrpSpPr>
        <p:grpSpPr>
          <a:xfrm>
            <a:off x="3019816" y="4034357"/>
            <a:ext cx="732572" cy="801973"/>
            <a:chOff x="1385400" y="3442950"/>
            <a:chExt cx="483450" cy="529250"/>
          </a:xfrm>
        </p:grpSpPr>
        <p:sp>
          <p:nvSpPr>
            <p:cNvPr id="2721" name="Google Shape;2721;p38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8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8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8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8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8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8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8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8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8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8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8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8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8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8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8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8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8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8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8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8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8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8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8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8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8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8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8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8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8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8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8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8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8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8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8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8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8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8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8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8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8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8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8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8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8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8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8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8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8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8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38"/>
          <p:cNvSpPr/>
          <p:nvPr/>
        </p:nvSpPr>
        <p:spPr>
          <a:xfrm>
            <a:off x="-228800" y="540000"/>
            <a:ext cx="3638739" cy="1189359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38"/>
          <p:cNvSpPr txBox="1"/>
          <p:nvPr>
            <p:ph type="title"/>
          </p:nvPr>
        </p:nvSpPr>
        <p:spPr>
          <a:xfrm>
            <a:off x="749825" y="486200"/>
            <a:ext cx="2598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74" name="Google Shape;2774;p38"/>
          <p:cNvSpPr/>
          <p:nvPr/>
        </p:nvSpPr>
        <p:spPr>
          <a:xfrm>
            <a:off x="3667200" y="75"/>
            <a:ext cx="5476741" cy="5143378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5" name="Google Shape;2775;p38"/>
          <p:cNvGrpSpPr/>
          <p:nvPr/>
        </p:nvGrpSpPr>
        <p:grpSpPr>
          <a:xfrm>
            <a:off x="-533549" y="4353190"/>
            <a:ext cx="1076546" cy="1178534"/>
            <a:chOff x="1385400" y="3442950"/>
            <a:chExt cx="483450" cy="529250"/>
          </a:xfrm>
        </p:grpSpPr>
        <p:sp>
          <p:nvSpPr>
            <p:cNvPr id="2776" name="Google Shape;2776;p38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8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8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8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8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8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8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8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8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8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8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8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8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8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8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8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8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8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8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8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8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8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8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8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8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8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8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8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8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8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8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8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8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8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8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8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8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8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8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8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8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8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8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8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8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8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8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8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8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8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8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2_1"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8" name="Google Shape;2828;p39"/>
          <p:cNvGrpSpPr/>
          <p:nvPr/>
        </p:nvGrpSpPr>
        <p:grpSpPr>
          <a:xfrm>
            <a:off x="481907" y="15063"/>
            <a:ext cx="958536" cy="1049291"/>
            <a:chOff x="1385400" y="3442950"/>
            <a:chExt cx="483450" cy="529250"/>
          </a:xfrm>
        </p:grpSpPr>
        <p:sp>
          <p:nvSpPr>
            <p:cNvPr id="2829" name="Google Shape;2829;p39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9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9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9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9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9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9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9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9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9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9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9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9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9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9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9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9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9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9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9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9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9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9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9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9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9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9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9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9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9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9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9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9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9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9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9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9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9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9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9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9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9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9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9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9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9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9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9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9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9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9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0" name="Google Shape;2880;p39"/>
          <p:cNvSpPr/>
          <p:nvPr/>
        </p:nvSpPr>
        <p:spPr>
          <a:xfrm>
            <a:off x="-3856" y="24649"/>
            <a:ext cx="3990693" cy="6782797"/>
          </a:xfrm>
          <a:custGeom>
            <a:rect b="b" l="l" r="r" t="t"/>
            <a:pathLst>
              <a:path extrusionOk="0" h="77562" w="45634">
                <a:moveTo>
                  <a:pt x="0" y="0"/>
                </a:moveTo>
                <a:lnTo>
                  <a:pt x="45634" y="77562"/>
                </a:lnTo>
                <a:lnTo>
                  <a:pt x="45634" y="40462"/>
                </a:lnTo>
                <a:lnTo>
                  <a:pt x="3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39"/>
          <p:cNvSpPr/>
          <p:nvPr/>
        </p:nvSpPr>
        <p:spPr>
          <a:xfrm rot="9051930">
            <a:off x="1264115" y="-725116"/>
            <a:ext cx="1789165" cy="5393526"/>
          </a:xfrm>
          <a:custGeom>
            <a:rect b="b" l="l" r="r" t="t"/>
            <a:pathLst>
              <a:path extrusionOk="0" h="76663" w="25431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39"/>
          <p:cNvSpPr/>
          <p:nvPr/>
        </p:nvSpPr>
        <p:spPr>
          <a:xfrm>
            <a:off x="-13650" y="75"/>
            <a:ext cx="4000488" cy="6807370"/>
          </a:xfrm>
          <a:custGeom>
            <a:rect b="b" l="l" r="r" t="t"/>
            <a:pathLst>
              <a:path extrusionOk="0" h="77843" w="45746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39"/>
          <p:cNvSpPr/>
          <p:nvPr/>
        </p:nvSpPr>
        <p:spPr>
          <a:xfrm>
            <a:off x="3667200" y="75"/>
            <a:ext cx="5476741" cy="5143378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39"/>
          <p:cNvSpPr/>
          <p:nvPr/>
        </p:nvSpPr>
        <p:spPr>
          <a:xfrm>
            <a:off x="-228800" y="540000"/>
            <a:ext cx="3105315" cy="631500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39"/>
          <p:cNvSpPr txBox="1"/>
          <p:nvPr>
            <p:ph type="title"/>
          </p:nvPr>
        </p:nvSpPr>
        <p:spPr>
          <a:xfrm>
            <a:off x="749825" y="486200"/>
            <a:ext cx="3145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886" name="Google Shape;2886;p39"/>
          <p:cNvGrpSpPr/>
          <p:nvPr/>
        </p:nvGrpSpPr>
        <p:grpSpPr>
          <a:xfrm>
            <a:off x="405656" y="2645349"/>
            <a:ext cx="1096271" cy="1200127"/>
            <a:chOff x="1385400" y="3442950"/>
            <a:chExt cx="483450" cy="529250"/>
          </a:xfrm>
        </p:grpSpPr>
        <p:sp>
          <p:nvSpPr>
            <p:cNvPr id="2887" name="Google Shape;2887;p39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9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9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9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9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9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9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9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9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9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9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9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9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9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9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9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9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9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9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9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9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9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9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9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9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9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9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9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9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9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9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9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9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9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9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9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9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9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9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9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9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9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9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9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9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9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9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9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9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9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9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8" name="Google Shape;2938;p39"/>
          <p:cNvGrpSpPr/>
          <p:nvPr/>
        </p:nvGrpSpPr>
        <p:grpSpPr>
          <a:xfrm>
            <a:off x="2758382" y="4529913"/>
            <a:ext cx="958536" cy="1049291"/>
            <a:chOff x="1385400" y="3442950"/>
            <a:chExt cx="483450" cy="529250"/>
          </a:xfrm>
        </p:grpSpPr>
        <p:sp>
          <p:nvSpPr>
            <p:cNvPr id="2939" name="Google Shape;2939;p39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9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9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9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9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9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9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9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9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9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9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9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9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9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9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9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9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9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9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9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9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9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9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9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9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9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9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9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9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9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9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9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9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9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9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9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9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9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9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9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9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9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9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9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9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9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9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9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9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9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9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90" name="Google Shape;2990;p39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 rot="4163237">
            <a:off x="-539027" y="1504913"/>
            <a:ext cx="3725779" cy="382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0"/>
          <p:cNvSpPr/>
          <p:nvPr/>
        </p:nvSpPr>
        <p:spPr>
          <a:xfrm>
            <a:off x="5810251" y="-1751601"/>
            <a:ext cx="3333735" cy="5613011"/>
          </a:xfrm>
          <a:custGeom>
            <a:rect b="b" l="l" r="r" t="t"/>
            <a:pathLst>
              <a:path extrusionOk="0" h="76967" w="45713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40"/>
          <p:cNvSpPr/>
          <p:nvPr/>
        </p:nvSpPr>
        <p:spPr>
          <a:xfrm flipH="1">
            <a:off x="6869413" y="-137268"/>
            <a:ext cx="2260862" cy="2934296"/>
          </a:xfrm>
          <a:custGeom>
            <a:rect b="b" l="l" r="r" t="t"/>
            <a:pathLst>
              <a:path extrusionOk="0" h="76809" w="59181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40"/>
          <p:cNvSpPr/>
          <p:nvPr/>
        </p:nvSpPr>
        <p:spPr>
          <a:xfrm>
            <a:off x="7003725" y="-35854"/>
            <a:ext cx="647037" cy="3588784"/>
          </a:xfrm>
          <a:custGeom>
            <a:rect b="b" l="l" r="r" t="t"/>
            <a:pathLst>
              <a:path extrusionOk="0" h="76708" w="1383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40"/>
          <p:cNvSpPr/>
          <p:nvPr/>
        </p:nvSpPr>
        <p:spPr>
          <a:xfrm>
            <a:off x="1584454" y="9766"/>
            <a:ext cx="3085535" cy="2566636"/>
          </a:xfrm>
          <a:custGeom>
            <a:rect b="b" l="l" r="r" t="t"/>
            <a:pathLst>
              <a:path extrusionOk="0" h="76742" w="92257">
                <a:moveTo>
                  <a:pt x="66826" y="1"/>
                </a:moveTo>
                <a:lnTo>
                  <a:pt x="10389" y="68"/>
                </a:lnTo>
                <a:lnTo>
                  <a:pt x="1" y="619"/>
                </a:lnTo>
                <a:lnTo>
                  <a:pt x="57809" y="51626"/>
                </a:lnTo>
                <a:lnTo>
                  <a:pt x="66893" y="51615"/>
                </a:lnTo>
                <a:lnTo>
                  <a:pt x="92178" y="76742"/>
                </a:lnTo>
                <a:lnTo>
                  <a:pt x="92256" y="76663"/>
                </a:lnTo>
                <a:lnTo>
                  <a:pt x="71581" y="26274"/>
                </a:lnTo>
                <a:lnTo>
                  <a:pt x="74032" y="17820"/>
                </a:lnTo>
                <a:lnTo>
                  <a:pt x="668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40"/>
          <p:cNvSpPr/>
          <p:nvPr/>
        </p:nvSpPr>
        <p:spPr>
          <a:xfrm>
            <a:off x="771525" y="2241"/>
            <a:ext cx="4363937" cy="2557238"/>
          </a:xfrm>
          <a:custGeom>
            <a:rect b="b" l="l" r="r" t="t"/>
            <a:pathLst>
              <a:path extrusionOk="0" h="76461" w="130481">
                <a:moveTo>
                  <a:pt x="46938" y="1"/>
                </a:moveTo>
                <a:lnTo>
                  <a:pt x="0" y="136"/>
                </a:lnTo>
                <a:lnTo>
                  <a:pt x="130481" y="76461"/>
                </a:lnTo>
                <a:lnTo>
                  <a:pt x="105106" y="51424"/>
                </a:lnTo>
                <a:lnTo>
                  <a:pt x="96034" y="51435"/>
                </a:lnTo>
                <a:lnTo>
                  <a:pt x="46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40"/>
          <p:cNvSpPr/>
          <p:nvPr/>
        </p:nvSpPr>
        <p:spPr>
          <a:xfrm>
            <a:off x="2747091" y="0"/>
            <a:ext cx="1979309" cy="2568877"/>
          </a:xfrm>
          <a:custGeom>
            <a:rect b="b" l="l" r="r" t="t"/>
            <a:pathLst>
              <a:path extrusionOk="0" h="76809" w="59181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40"/>
          <p:cNvSpPr/>
          <p:nvPr/>
        </p:nvSpPr>
        <p:spPr>
          <a:xfrm>
            <a:off x="-228800" y="540000"/>
            <a:ext cx="3105315" cy="631500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9" name="Google Shape;2999;p40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5135450" y="-674763"/>
            <a:ext cx="3725777" cy="3822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00" name="Google Shape;3000;p40"/>
          <p:cNvSpPr txBox="1"/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001" name="Google Shape;3001;p40"/>
          <p:cNvGrpSpPr/>
          <p:nvPr/>
        </p:nvGrpSpPr>
        <p:grpSpPr>
          <a:xfrm>
            <a:off x="6328840" y="-303262"/>
            <a:ext cx="918748" cy="1005787"/>
            <a:chOff x="1385400" y="3442950"/>
            <a:chExt cx="483450" cy="529250"/>
          </a:xfrm>
        </p:grpSpPr>
        <p:sp>
          <p:nvSpPr>
            <p:cNvPr id="3002" name="Google Shape;3002;p40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0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0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0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0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0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0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0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0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0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0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0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0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0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0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0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0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0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0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0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0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0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0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0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0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0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0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0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0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0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0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0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0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0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0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0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0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0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0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0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0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0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0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0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0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0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0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0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0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0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3" name="Google Shape;3053;p40"/>
          <p:cNvGrpSpPr/>
          <p:nvPr/>
        </p:nvGrpSpPr>
        <p:grpSpPr>
          <a:xfrm>
            <a:off x="8423990" y="973088"/>
            <a:ext cx="918748" cy="1005787"/>
            <a:chOff x="1385400" y="3442950"/>
            <a:chExt cx="483450" cy="529250"/>
          </a:xfrm>
        </p:grpSpPr>
        <p:sp>
          <p:nvSpPr>
            <p:cNvPr id="3054" name="Google Shape;3054;p40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0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0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0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0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0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0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0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0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0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0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0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0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0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0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0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0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0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0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0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0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0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0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0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0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0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0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0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0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0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0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0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0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0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0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0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0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0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0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0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0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0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0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0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0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0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0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0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0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0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0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5" name="Google Shape;3105;p40"/>
          <p:cNvGrpSpPr/>
          <p:nvPr/>
        </p:nvGrpSpPr>
        <p:grpSpPr>
          <a:xfrm>
            <a:off x="-314685" y="781538"/>
            <a:ext cx="918748" cy="1005787"/>
            <a:chOff x="1385400" y="3442950"/>
            <a:chExt cx="483450" cy="529250"/>
          </a:xfrm>
        </p:grpSpPr>
        <p:sp>
          <p:nvSpPr>
            <p:cNvPr id="3106" name="Google Shape;3106;p40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0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0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0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0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0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0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0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0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0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0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0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0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0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0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0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0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0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0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0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0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0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0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0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0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0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0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0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0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0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0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0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0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0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0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0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0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0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0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0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0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0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0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0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0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0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0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0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0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0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0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7" name="Google Shape;3157;p40"/>
          <p:cNvSpPr/>
          <p:nvPr/>
        </p:nvSpPr>
        <p:spPr>
          <a:xfrm>
            <a:off x="0" y="1685925"/>
            <a:ext cx="9144000" cy="34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"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9" name="Google Shape;3159;p41"/>
          <p:cNvGrpSpPr/>
          <p:nvPr/>
        </p:nvGrpSpPr>
        <p:grpSpPr>
          <a:xfrm>
            <a:off x="-152391" y="263978"/>
            <a:ext cx="1096271" cy="1200127"/>
            <a:chOff x="1385400" y="3442950"/>
            <a:chExt cx="483450" cy="529250"/>
          </a:xfrm>
        </p:grpSpPr>
        <p:sp>
          <p:nvSpPr>
            <p:cNvPr id="3160" name="Google Shape;3160;p41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1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1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1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1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1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1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1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1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1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1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1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1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1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1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1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1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1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1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1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1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1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1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1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1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1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1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1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1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1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1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1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1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1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1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1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1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1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1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1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1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1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1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1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1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1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1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1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1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1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1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1" name="Google Shape;3211;p41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3212" name="Google Shape;3212;p41"/>
            <p:cNvSpPr/>
            <p:nvPr/>
          </p:nvSpPr>
          <p:spPr>
            <a:xfrm>
              <a:off x="6168950" y="2174400"/>
              <a:ext cx="1202125" cy="511575"/>
            </a:xfrm>
            <a:custGeom>
              <a:rect b="b" l="l" r="r" t="t"/>
              <a:pathLst>
                <a:path extrusionOk="0" h="20463" w="48085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1"/>
            <p:cNvSpPr/>
            <p:nvPr/>
          </p:nvSpPr>
          <p:spPr>
            <a:xfrm>
              <a:off x="6161650" y="2657000"/>
              <a:ext cx="1216725" cy="2478750"/>
            </a:xfrm>
            <a:custGeom>
              <a:rect b="b" l="l" r="r" t="t"/>
              <a:pathLst>
                <a:path extrusionOk="0" h="99150" w="48669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1"/>
            <p:cNvSpPr/>
            <p:nvPr/>
          </p:nvSpPr>
          <p:spPr>
            <a:xfrm>
              <a:off x="6159600" y="649725"/>
              <a:ext cx="1189525" cy="2002325"/>
            </a:xfrm>
            <a:custGeom>
              <a:rect b="b" l="l" r="r" t="t"/>
              <a:pathLst>
                <a:path extrusionOk="0" h="80093" w="47581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1"/>
            <p:cNvSpPr/>
            <p:nvPr/>
          </p:nvSpPr>
          <p:spPr>
            <a:xfrm>
              <a:off x="339600" y="2657000"/>
              <a:ext cx="5812125" cy="871000"/>
            </a:xfrm>
            <a:custGeom>
              <a:rect b="b" l="l" r="r" t="t"/>
              <a:pathLst>
                <a:path extrusionOk="0" h="34840" w="232485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1"/>
            <p:cNvSpPr/>
            <p:nvPr/>
          </p:nvSpPr>
          <p:spPr>
            <a:xfrm>
              <a:off x="4330150" y="2657000"/>
              <a:ext cx="1833875" cy="2012250"/>
            </a:xfrm>
            <a:custGeom>
              <a:rect b="b" l="l" r="r" t="t"/>
              <a:pathLst>
                <a:path extrusionOk="0" h="80490" w="73355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1"/>
            <p:cNvSpPr/>
            <p:nvPr/>
          </p:nvSpPr>
          <p:spPr>
            <a:xfrm>
              <a:off x="3715075" y="659400"/>
              <a:ext cx="2399800" cy="1996450"/>
            </a:xfrm>
            <a:custGeom>
              <a:rect b="b" l="l" r="r" t="t"/>
              <a:pathLst>
                <a:path extrusionOk="0" h="79858" w="95992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1"/>
            <p:cNvSpPr/>
            <p:nvPr/>
          </p:nvSpPr>
          <p:spPr>
            <a:xfrm>
              <a:off x="1401575" y="660850"/>
              <a:ext cx="4757175" cy="1989150"/>
            </a:xfrm>
            <a:custGeom>
              <a:rect b="b" l="l" r="r" t="t"/>
              <a:pathLst>
                <a:path extrusionOk="0" h="79566" w="190287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1"/>
            <p:cNvSpPr/>
            <p:nvPr/>
          </p:nvSpPr>
          <p:spPr>
            <a:xfrm>
              <a:off x="6158725" y="654700"/>
              <a:ext cx="360075" cy="1995300"/>
            </a:xfrm>
            <a:custGeom>
              <a:rect b="b" l="l" r="r" t="t"/>
              <a:pathLst>
                <a:path extrusionOk="0" h="79812" w="14403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1"/>
            <p:cNvSpPr/>
            <p:nvPr/>
          </p:nvSpPr>
          <p:spPr>
            <a:xfrm>
              <a:off x="6154750" y="2075550"/>
              <a:ext cx="1190875" cy="574600"/>
            </a:xfrm>
            <a:custGeom>
              <a:rect b="b" l="l" r="r" t="t"/>
              <a:pathLst>
                <a:path extrusionOk="0" h="22984" w="47635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1"/>
            <p:cNvSpPr/>
            <p:nvPr/>
          </p:nvSpPr>
          <p:spPr>
            <a:xfrm>
              <a:off x="6158725" y="2649975"/>
              <a:ext cx="1219650" cy="2485775"/>
            </a:xfrm>
            <a:custGeom>
              <a:rect b="b" l="l" r="r" t="t"/>
              <a:pathLst>
                <a:path extrusionOk="0" h="99431" w="48786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1"/>
            <p:cNvSpPr/>
            <p:nvPr/>
          </p:nvSpPr>
          <p:spPr>
            <a:xfrm>
              <a:off x="3817450" y="2649975"/>
              <a:ext cx="2341300" cy="2032450"/>
            </a:xfrm>
            <a:custGeom>
              <a:rect b="b" l="l" r="r" t="t"/>
              <a:pathLst>
                <a:path extrusionOk="0" h="81298" w="93652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1"/>
            <p:cNvSpPr/>
            <p:nvPr/>
          </p:nvSpPr>
          <p:spPr>
            <a:xfrm>
              <a:off x="5327200" y="2649975"/>
              <a:ext cx="831550" cy="2026300"/>
            </a:xfrm>
            <a:custGeom>
              <a:rect b="b" l="l" r="r" t="t"/>
              <a:pathLst>
                <a:path extrusionOk="0" h="81052" w="33262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1"/>
            <p:cNvSpPr/>
            <p:nvPr/>
          </p:nvSpPr>
          <p:spPr>
            <a:xfrm>
              <a:off x="4619125" y="651775"/>
              <a:ext cx="1539625" cy="1998225"/>
            </a:xfrm>
            <a:custGeom>
              <a:rect b="b" l="l" r="r" t="t"/>
              <a:pathLst>
                <a:path extrusionOk="0" h="79929" w="61585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1"/>
            <p:cNvSpPr/>
            <p:nvPr/>
          </p:nvSpPr>
          <p:spPr>
            <a:xfrm>
              <a:off x="5497425" y="655575"/>
              <a:ext cx="661325" cy="1994425"/>
            </a:xfrm>
            <a:custGeom>
              <a:rect b="b" l="l" r="r" t="t"/>
              <a:pathLst>
                <a:path extrusionOk="0" h="79777" w="26453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1"/>
            <p:cNvSpPr/>
            <p:nvPr/>
          </p:nvSpPr>
          <p:spPr>
            <a:xfrm>
              <a:off x="238125" y="2419225"/>
              <a:ext cx="5920625" cy="420300"/>
            </a:xfrm>
            <a:custGeom>
              <a:rect b="b" l="l" r="r" t="t"/>
              <a:pathLst>
                <a:path extrusionOk="0" h="16812" w="236825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1"/>
            <p:cNvSpPr/>
            <p:nvPr/>
          </p:nvSpPr>
          <p:spPr>
            <a:xfrm>
              <a:off x="632950" y="577800"/>
              <a:ext cx="6431025" cy="2098225"/>
            </a:xfrm>
            <a:custGeom>
              <a:rect b="b" l="l" r="r" t="t"/>
              <a:pathLst>
                <a:path extrusionOk="0" h="83929" w="257241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1"/>
            <p:cNvSpPr/>
            <p:nvPr/>
          </p:nvSpPr>
          <p:spPr>
            <a:xfrm>
              <a:off x="2229875" y="2618975"/>
              <a:ext cx="4471700" cy="2377850"/>
            </a:xfrm>
            <a:custGeom>
              <a:rect b="b" l="l" r="r" t="t"/>
              <a:pathLst>
                <a:path extrusionOk="0" h="95114" w="178868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1"/>
            <p:cNvSpPr/>
            <p:nvPr/>
          </p:nvSpPr>
          <p:spPr>
            <a:xfrm>
              <a:off x="4725575" y="2649975"/>
              <a:ext cx="1433175" cy="2154100"/>
            </a:xfrm>
            <a:custGeom>
              <a:rect b="b" l="l" r="r" t="t"/>
              <a:pathLst>
                <a:path extrusionOk="0" h="86164" w="57327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1"/>
            <p:cNvSpPr/>
            <p:nvPr/>
          </p:nvSpPr>
          <p:spPr>
            <a:xfrm>
              <a:off x="5269600" y="2975275"/>
              <a:ext cx="38550" cy="28625"/>
            </a:xfrm>
            <a:custGeom>
              <a:rect b="b" l="l" r="r" t="t"/>
              <a:pathLst>
                <a:path extrusionOk="0" h="1145" w="1542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1"/>
            <p:cNvSpPr/>
            <p:nvPr/>
          </p:nvSpPr>
          <p:spPr>
            <a:xfrm>
              <a:off x="5328100" y="29762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1"/>
            <p:cNvSpPr/>
            <p:nvPr/>
          </p:nvSpPr>
          <p:spPr>
            <a:xfrm>
              <a:off x="5330525" y="2921400"/>
              <a:ext cx="30350" cy="28850"/>
            </a:xfrm>
            <a:custGeom>
              <a:rect b="b" l="l" r="r" t="t"/>
              <a:pathLst>
                <a:path extrusionOk="0" h="1154" w="1214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1"/>
            <p:cNvSpPr/>
            <p:nvPr/>
          </p:nvSpPr>
          <p:spPr>
            <a:xfrm>
              <a:off x="5270775" y="2920475"/>
              <a:ext cx="38525" cy="28725"/>
            </a:xfrm>
            <a:custGeom>
              <a:rect b="b" l="l" r="r" t="t"/>
              <a:pathLst>
                <a:path extrusionOk="0" h="1149" w="1541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1"/>
            <p:cNvSpPr/>
            <p:nvPr/>
          </p:nvSpPr>
          <p:spPr>
            <a:xfrm>
              <a:off x="5267850" y="3017800"/>
              <a:ext cx="36925" cy="31600"/>
            </a:xfrm>
            <a:custGeom>
              <a:rect b="b" l="l" r="r" t="t"/>
              <a:pathLst>
                <a:path extrusionOk="0" h="1264" w="1477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1"/>
            <p:cNvSpPr/>
            <p:nvPr/>
          </p:nvSpPr>
          <p:spPr>
            <a:xfrm>
              <a:off x="5326325" y="30189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1"/>
            <p:cNvSpPr/>
            <p:nvPr/>
          </p:nvSpPr>
          <p:spPr>
            <a:xfrm>
              <a:off x="5369325" y="2977925"/>
              <a:ext cx="38400" cy="31725"/>
            </a:xfrm>
            <a:custGeom>
              <a:rect b="b" l="l" r="r" t="t"/>
              <a:pathLst>
                <a:path extrusionOk="0" h="1269" w="1536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1"/>
            <p:cNvSpPr/>
            <p:nvPr/>
          </p:nvSpPr>
          <p:spPr>
            <a:xfrm>
              <a:off x="5370450" y="29186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1"/>
            <p:cNvSpPr/>
            <p:nvPr/>
          </p:nvSpPr>
          <p:spPr>
            <a:xfrm>
              <a:off x="5329225" y="2875775"/>
              <a:ext cx="36900" cy="31725"/>
            </a:xfrm>
            <a:custGeom>
              <a:rect b="b" l="l" r="r" t="t"/>
              <a:pathLst>
                <a:path extrusionOk="0" h="1269" w="1476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1"/>
            <p:cNvSpPr/>
            <p:nvPr/>
          </p:nvSpPr>
          <p:spPr>
            <a:xfrm>
              <a:off x="5269300" y="2874675"/>
              <a:ext cx="38400" cy="31700"/>
            </a:xfrm>
            <a:custGeom>
              <a:rect b="b" l="l" r="r" t="t"/>
              <a:pathLst>
                <a:path extrusionOk="0" h="1268" w="1536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1"/>
            <p:cNvSpPr/>
            <p:nvPr/>
          </p:nvSpPr>
          <p:spPr>
            <a:xfrm>
              <a:off x="5226300" y="2915700"/>
              <a:ext cx="38650" cy="31650"/>
            </a:xfrm>
            <a:custGeom>
              <a:rect b="b" l="l" r="r" t="t"/>
              <a:pathLst>
                <a:path extrusionOk="0" h="1266" w="1546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1"/>
            <p:cNvSpPr/>
            <p:nvPr/>
          </p:nvSpPr>
          <p:spPr>
            <a:xfrm>
              <a:off x="5226600" y="2975000"/>
              <a:ext cx="36925" cy="31525"/>
            </a:xfrm>
            <a:custGeom>
              <a:rect b="b" l="l" r="r" t="t"/>
              <a:pathLst>
                <a:path extrusionOk="0" h="1261" w="1477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1"/>
            <p:cNvSpPr/>
            <p:nvPr/>
          </p:nvSpPr>
          <p:spPr>
            <a:xfrm>
              <a:off x="5223975" y="303525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1"/>
            <p:cNvSpPr/>
            <p:nvPr/>
          </p:nvSpPr>
          <p:spPr>
            <a:xfrm>
              <a:off x="5306750" y="30709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1"/>
            <p:cNvSpPr/>
            <p:nvPr/>
          </p:nvSpPr>
          <p:spPr>
            <a:xfrm>
              <a:off x="5389225" y="3038750"/>
              <a:ext cx="16900" cy="15950"/>
            </a:xfrm>
            <a:custGeom>
              <a:rect b="b" l="l" r="r" t="t"/>
              <a:pathLst>
                <a:path extrusionOk="0" h="638" w="676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1"/>
            <p:cNvSpPr/>
            <p:nvPr/>
          </p:nvSpPr>
          <p:spPr>
            <a:xfrm>
              <a:off x="5425775" y="2957650"/>
              <a:ext cx="16125" cy="15250"/>
            </a:xfrm>
            <a:custGeom>
              <a:rect b="b" l="l" r="r" t="t"/>
              <a:pathLst>
                <a:path extrusionOk="0" h="610" w="645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1"/>
            <p:cNvSpPr/>
            <p:nvPr/>
          </p:nvSpPr>
          <p:spPr>
            <a:xfrm>
              <a:off x="5393300" y="2874250"/>
              <a:ext cx="16700" cy="15800"/>
            </a:xfrm>
            <a:custGeom>
              <a:rect b="b" l="l" r="r" t="t"/>
              <a:pathLst>
                <a:path extrusionOk="0" h="632" w="668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1"/>
            <p:cNvSpPr/>
            <p:nvPr/>
          </p:nvSpPr>
          <p:spPr>
            <a:xfrm>
              <a:off x="5308775" y="2838325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1"/>
            <p:cNvSpPr/>
            <p:nvPr/>
          </p:nvSpPr>
          <p:spPr>
            <a:xfrm>
              <a:off x="5228050" y="2870825"/>
              <a:ext cx="16700" cy="15775"/>
            </a:xfrm>
            <a:custGeom>
              <a:rect b="b" l="l" r="r" t="t"/>
              <a:pathLst>
                <a:path extrusionOk="0" h="631" w="668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1"/>
            <p:cNvSpPr/>
            <p:nvPr/>
          </p:nvSpPr>
          <p:spPr>
            <a:xfrm>
              <a:off x="5192175" y="2952400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1"/>
            <p:cNvSpPr/>
            <p:nvPr/>
          </p:nvSpPr>
          <p:spPr>
            <a:xfrm>
              <a:off x="5240925" y="3092775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1"/>
            <p:cNvSpPr/>
            <p:nvPr/>
          </p:nvSpPr>
          <p:spPr>
            <a:xfrm>
              <a:off x="5359425" y="3095025"/>
              <a:ext cx="28650" cy="23875"/>
            </a:xfrm>
            <a:custGeom>
              <a:rect b="b" l="l" r="r" t="t"/>
              <a:pathLst>
                <a:path extrusionOk="0" h="955" w="1146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1"/>
            <p:cNvSpPr/>
            <p:nvPr/>
          </p:nvSpPr>
          <p:spPr>
            <a:xfrm>
              <a:off x="5445375" y="3012975"/>
              <a:ext cx="28650" cy="23825"/>
            </a:xfrm>
            <a:custGeom>
              <a:rect b="b" l="l" r="r" t="t"/>
              <a:pathLst>
                <a:path extrusionOk="0" h="953" w="1146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1"/>
            <p:cNvSpPr/>
            <p:nvPr/>
          </p:nvSpPr>
          <p:spPr>
            <a:xfrm>
              <a:off x="5447750" y="2894400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1"/>
            <p:cNvSpPr/>
            <p:nvPr/>
          </p:nvSpPr>
          <p:spPr>
            <a:xfrm>
              <a:off x="5365275" y="2808700"/>
              <a:ext cx="27775" cy="23850"/>
            </a:xfrm>
            <a:custGeom>
              <a:rect b="b" l="l" r="r" t="t"/>
              <a:pathLst>
                <a:path extrusionOk="0" h="954" w="1111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1"/>
            <p:cNvSpPr/>
            <p:nvPr/>
          </p:nvSpPr>
          <p:spPr>
            <a:xfrm>
              <a:off x="5245900" y="2806225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1"/>
            <p:cNvSpPr/>
            <p:nvPr/>
          </p:nvSpPr>
          <p:spPr>
            <a:xfrm>
              <a:off x="5159950" y="2888500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1"/>
            <p:cNvSpPr/>
            <p:nvPr/>
          </p:nvSpPr>
          <p:spPr>
            <a:xfrm>
              <a:off x="5158450" y="3007125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1"/>
            <p:cNvSpPr/>
            <p:nvPr/>
          </p:nvSpPr>
          <p:spPr>
            <a:xfrm>
              <a:off x="5171325" y="3092925"/>
              <a:ext cx="10550" cy="8075"/>
            </a:xfrm>
            <a:custGeom>
              <a:rect b="b" l="l" r="r" t="t"/>
              <a:pathLst>
                <a:path extrusionOk="0" h="323" w="422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1"/>
            <p:cNvSpPr/>
            <p:nvPr/>
          </p:nvSpPr>
          <p:spPr>
            <a:xfrm>
              <a:off x="5308875" y="3152700"/>
              <a:ext cx="9300" cy="7850"/>
            </a:xfrm>
            <a:custGeom>
              <a:rect b="b" l="l" r="r" t="t"/>
              <a:pathLst>
                <a:path extrusionOk="0" h="314" w="372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1"/>
            <p:cNvSpPr/>
            <p:nvPr/>
          </p:nvSpPr>
          <p:spPr>
            <a:xfrm>
              <a:off x="5447425" y="309852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1"/>
            <p:cNvSpPr/>
            <p:nvPr/>
          </p:nvSpPr>
          <p:spPr>
            <a:xfrm>
              <a:off x="5506500" y="2962625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1"/>
            <p:cNvSpPr/>
            <p:nvPr/>
          </p:nvSpPr>
          <p:spPr>
            <a:xfrm>
              <a:off x="5453550" y="2824475"/>
              <a:ext cx="8225" cy="7925"/>
            </a:xfrm>
            <a:custGeom>
              <a:rect b="b" l="l" r="r" t="t"/>
              <a:pathLst>
                <a:path extrusionOk="0" h="317" w="329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1"/>
            <p:cNvSpPr/>
            <p:nvPr/>
          </p:nvSpPr>
          <p:spPr>
            <a:xfrm>
              <a:off x="5315600" y="2764900"/>
              <a:ext cx="9300" cy="8050"/>
            </a:xfrm>
            <a:custGeom>
              <a:rect b="b" l="l" r="r" t="t"/>
              <a:pathLst>
                <a:path extrusionOk="0" h="322" w="372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1"/>
            <p:cNvSpPr/>
            <p:nvPr/>
          </p:nvSpPr>
          <p:spPr>
            <a:xfrm>
              <a:off x="5177750" y="281887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1"/>
            <p:cNvSpPr/>
            <p:nvPr/>
          </p:nvSpPr>
          <p:spPr>
            <a:xfrm>
              <a:off x="5118675" y="2954725"/>
              <a:ext cx="9100" cy="7925"/>
            </a:xfrm>
            <a:custGeom>
              <a:rect b="b" l="l" r="r" t="t"/>
              <a:pathLst>
                <a:path extrusionOk="0" h="317" w="364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1"/>
            <p:cNvSpPr/>
            <p:nvPr/>
          </p:nvSpPr>
          <p:spPr>
            <a:xfrm>
              <a:off x="5214325" y="3167850"/>
              <a:ext cx="18275" cy="15775"/>
            </a:xfrm>
            <a:custGeom>
              <a:rect b="b" l="l" r="r" t="t"/>
              <a:pathLst>
                <a:path extrusionOk="0" h="631" w="731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1"/>
            <p:cNvSpPr/>
            <p:nvPr/>
          </p:nvSpPr>
          <p:spPr>
            <a:xfrm>
              <a:off x="5392500" y="3171450"/>
              <a:ext cx="18975" cy="15875"/>
            </a:xfrm>
            <a:custGeom>
              <a:rect b="b" l="l" r="r" t="t"/>
              <a:pathLst>
                <a:path extrusionOk="0" h="635" w="759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1"/>
            <p:cNvSpPr/>
            <p:nvPr/>
          </p:nvSpPr>
          <p:spPr>
            <a:xfrm>
              <a:off x="5521425" y="30481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1"/>
            <p:cNvSpPr/>
            <p:nvPr/>
          </p:nvSpPr>
          <p:spPr>
            <a:xfrm>
              <a:off x="5525075" y="2870200"/>
              <a:ext cx="18600" cy="15825"/>
            </a:xfrm>
            <a:custGeom>
              <a:rect b="b" l="l" r="r" t="t"/>
              <a:pathLst>
                <a:path extrusionOk="0" h="633" w="744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1"/>
            <p:cNvSpPr/>
            <p:nvPr/>
          </p:nvSpPr>
          <p:spPr>
            <a:xfrm>
              <a:off x="5401375" y="27416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1"/>
            <p:cNvSpPr/>
            <p:nvPr/>
          </p:nvSpPr>
          <p:spPr>
            <a:xfrm>
              <a:off x="5222500" y="273797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1"/>
            <p:cNvSpPr/>
            <p:nvPr/>
          </p:nvSpPr>
          <p:spPr>
            <a:xfrm>
              <a:off x="5091225" y="2861000"/>
              <a:ext cx="20750" cy="16050"/>
            </a:xfrm>
            <a:custGeom>
              <a:rect b="b" l="l" r="r" t="t"/>
              <a:pathLst>
                <a:path extrusionOk="0" h="642" w="83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1"/>
            <p:cNvSpPr/>
            <p:nvPr/>
          </p:nvSpPr>
          <p:spPr>
            <a:xfrm>
              <a:off x="5090300" y="3039350"/>
              <a:ext cx="18625" cy="15850"/>
            </a:xfrm>
            <a:custGeom>
              <a:rect b="b" l="l" r="r" t="t"/>
              <a:pathLst>
                <a:path extrusionOk="0" h="634" w="745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1"/>
            <p:cNvSpPr/>
            <p:nvPr/>
          </p:nvSpPr>
          <p:spPr>
            <a:xfrm>
              <a:off x="5116050" y="314675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1"/>
            <p:cNvSpPr/>
            <p:nvPr/>
          </p:nvSpPr>
          <p:spPr>
            <a:xfrm>
              <a:off x="5307325" y="3230050"/>
              <a:ext cx="9375" cy="8125"/>
            </a:xfrm>
            <a:custGeom>
              <a:rect b="b" l="l" r="r" t="t"/>
              <a:pathLst>
                <a:path extrusionOk="0" h="325" w="375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1"/>
            <p:cNvSpPr/>
            <p:nvPr/>
          </p:nvSpPr>
          <p:spPr>
            <a:xfrm>
              <a:off x="5501225" y="3154575"/>
              <a:ext cx="9850" cy="7700"/>
            </a:xfrm>
            <a:custGeom>
              <a:rect b="b" l="l" r="r" t="t"/>
              <a:pathLst>
                <a:path extrusionOk="0" h="308" w="394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1"/>
            <p:cNvSpPr/>
            <p:nvPr/>
          </p:nvSpPr>
          <p:spPr>
            <a:xfrm>
              <a:off x="5584300" y="2964200"/>
              <a:ext cx="9375" cy="8100"/>
            </a:xfrm>
            <a:custGeom>
              <a:rect b="b" l="l" r="r" t="t"/>
              <a:pathLst>
                <a:path extrusionOk="0" h="324" w="375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1"/>
            <p:cNvSpPr/>
            <p:nvPr/>
          </p:nvSpPr>
          <p:spPr>
            <a:xfrm>
              <a:off x="5509725" y="277087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1"/>
            <p:cNvSpPr/>
            <p:nvPr/>
          </p:nvSpPr>
          <p:spPr>
            <a:xfrm>
              <a:off x="5317350" y="2687400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1"/>
            <p:cNvSpPr/>
            <p:nvPr/>
          </p:nvSpPr>
          <p:spPr>
            <a:xfrm>
              <a:off x="5123950" y="2762725"/>
              <a:ext cx="9950" cy="8175"/>
            </a:xfrm>
            <a:custGeom>
              <a:rect b="b" l="l" r="r" t="t"/>
              <a:pathLst>
                <a:path extrusionOk="0" h="327" w="398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1"/>
            <p:cNvSpPr/>
            <p:nvPr/>
          </p:nvSpPr>
          <p:spPr>
            <a:xfrm>
              <a:off x="5040375" y="295327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1"/>
            <p:cNvSpPr/>
            <p:nvPr/>
          </p:nvSpPr>
          <p:spPr>
            <a:xfrm>
              <a:off x="6010450" y="1743275"/>
              <a:ext cx="31600" cy="28650"/>
            </a:xfrm>
            <a:custGeom>
              <a:rect b="b" l="l" r="r" t="t"/>
              <a:pathLst>
                <a:path extrusionOk="0" h="1146" w="1264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1"/>
            <p:cNvSpPr/>
            <p:nvPr/>
          </p:nvSpPr>
          <p:spPr>
            <a:xfrm>
              <a:off x="6065425" y="174450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1"/>
            <p:cNvSpPr/>
            <p:nvPr/>
          </p:nvSpPr>
          <p:spPr>
            <a:xfrm>
              <a:off x="6066600" y="168955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1"/>
            <p:cNvSpPr/>
            <p:nvPr/>
          </p:nvSpPr>
          <p:spPr>
            <a:xfrm>
              <a:off x="6011600" y="1688425"/>
              <a:ext cx="31625" cy="28550"/>
            </a:xfrm>
            <a:custGeom>
              <a:rect b="b" l="l" r="r" t="t"/>
              <a:pathLst>
                <a:path extrusionOk="0" h="1142" w="1265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1"/>
            <p:cNvSpPr/>
            <p:nvPr/>
          </p:nvSpPr>
          <p:spPr>
            <a:xfrm>
              <a:off x="6005175" y="1785900"/>
              <a:ext cx="37150" cy="31700"/>
            </a:xfrm>
            <a:custGeom>
              <a:rect b="b" l="l" r="r" t="t"/>
              <a:pathLst>
                <a:path extrusionOk="0" h="1268" w="1486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1"/>
            <p:cNvSpPr/>
            <p:nvPr/>
          </p:nvSpPr>
          <p:spPr>
            <a:xfrm>
              <a:off x="6063650" y="17870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1"/>
            <p:cNvSpPr/>
            <p:nvPr/>
          </p:nvSpPr>
          <p:spPr>
            <a:xfrm>
              <a:off x="6107825" y="1746075"/>
              <a:ext cx="41200" cy="31850"/>
            </a:xfrm>
            <a:custGeom>
              <a:rect b="b" l="l" r="r" t="t"/>
              <a:pathLst>
                <a:path extrusionOk="0" h="1274" w="1648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1"/>
            <p:cNvSpPr/>
            <p:nvPr/>
          </p:nvSpPr>
          <p:spPr>
            <a:xfrm>
              <a:off x="6107775" y="16867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1"/>
            <p:cNvSpPr/>
            <p:nvPr/>
          </p:nvSpPr>
          <p:spPr>
            <a:xfrm>
              <a:off x="6066600" y="1643950"/>
              <a:ext cx="38375" cy="31675"/>
            </a:xfrm>
            <a:custGeom>
              <a:rect b="b" l="l" r="r" t="t"/>
              <a:pathLst>
                <a:path extrusionOk="0" h="1267" w="1535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1"/>
            <p:cNvSpPr/>
            <p:nvPr/>
          </p:nvSpPr>
          <p:spPr>
            <a:xfrm>
              <a:off x="6006925" y="16427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1"/>
            <p:cNvSpPr/>
            <p:nvPr/>
          </p:nvSpPr>
          <p:spPr>
            <a:xfrm>
              <a:off x="5963875" y="1683800"/>
              <a:ext cx="38400" cy="31650"/>
            </a:xfrm>
            <a:custGeom>
              <a:rect b="b" l="l" r="r" t="t"/>
              <a:pathLst>
                <a:path extrusionOk="0" h="1266" w="1536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1"/>
            <p:cNvSpPr/>
            <p:nvPr/>
          </p:nvSpPr>
          <p:spPr>
            <a:xfrm>
              <a:off x="5963925" y="1743100"/>
              <a:ext cx="37200" cy="31625"/>
            </a:xfrm>
            <a:custGeom>
              <a:rect b="b" l="l" r="r" t="t"/>
              <a:pathLst>
                <a:path extrusionOk="0" h="1265" w="1488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1"/>
            <p:cNvSpPr/>
            <p:nvPr/>
          </p:nvSpPr>
          <p:spPr>
            <a:xfrm>
              <a:off x="5961300" y="1803350"/>
              <a:ext cx="16900" cy="15800"/>
            </a:xfrm>
            <a:custGeom>
              <a:rect b="b" l="l" r="r" t="t"/>
              <a:pathLst>
                <a:path extrusionOk="0" h="632" w="676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1"/>
            <p:cNvSpPr/>
            <p:nvPr/>
          </p:nvSpPr>
          <p:spPr>
            <a:xfrm>
              <a:off x="6044075" y="18390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1"/>
            <p:cNvSpPr/>
            <p:nvPr/>
          </p:nvSpPr>
          <p:spPr>
            <a:xfrm>
              <a:off x="6124800" y="1806775"/>
              <a:ext cx="21075" cy="15925"/>
            </a:xfrm>
            <a:custGeom>
              <a:rect b="b" l="l" r="r" t="t"/>
              <a:pathLst>
                <a:path extrusionOk="0" h="637" w="843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1"/>
            <p:cNvSpPr/>
            <p:nvPr/>
          </p:nvSpPr>
          <p:spPr>
            <a:xfrm>
              <a:off x="6160775" y="1725250"/>
              <a:ext cx="18450" cy="15750"/>
            </a:xfrm>
            <a:custGeom>
              <a:rect b="b" l="l" r="r" t="t"/>
              <a:pathLst>
                <a:path extrusionOk="0" h="630" w="738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1"/>
            <p:cNvSpPr/>
            <p:nvPr/>
          </p:nvSpPr>
          <p:spPr>
            <a:xfrm>
              <a:off x="6130650" y="164220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1"/>
            <p:cNvSpPr/>
            <p:nvPr/>
          </p:nvSpPr>
          <p:spPr>
            <a:xfrm>
              <a:off x="6046125" y="1606425"/>
              <a:ext cx="18750" cy="16000"/>
            </a:xfrm>
            <a:custGeom>
              <a:rect b="b" l="l" r="r" t="t"/>
              <a:pathLst>
                <a:path extrusionOk="0" h="640" w="75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1"/>
            <p:cNvSpPr/>
            <p:nvPr/>
          </p:nvSpPr>
          <p:spPr>
            <a:xfrm>
              <a:off x="5963050" y="1638925"/>
              <a:ext cx="21000" cy="15800"/>
            </a:xfrm>
            <a:custGeom>
              <a:rect b="b" l="l" r="r" t="t"/>
              <a:pathLst>
                <a:path extrusionOk="0" h="632" w="84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1"/>
            <p:cNvSpPr/>
            <p:nvPr/>
          </p:nvSpPr>
          <p:spPr>
            <a:xfrm>
              <a:off x="5929500" y="1720500"/>
              <a:ext cx="18675" cy="15825"/>
            </a:xfrm>
            <a:custGeom>
              <a:rect b="b" l="l" r="r" t="t"/>
              <a:pathLst>
                <a:path extrusionOk="0" h="633" w="747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1"/>
            <p:cNvSpPr/>
            <p:nvPr/>
          </p:nvSpPr>
          <p:spPr>
            <a:xfrm>
              <a:off x="5978275" y="1860875"/>
              <a:ext cx="27750" cy="23825"/>
            </a:xfrm>
            <a:custGeom>
              <a:rect b="b" l="l" r="r" t="t"/>
              <a:pathLst>
                <a:path extrusionOk="0" h="953" w="111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1"/>
            <p:cNvSpPr/>
            <p:nvPr/>
          </p:nvSpPr>
          <p:spPr>
            <a:xfrm>
              <a:off x="6096775" y="186330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1"/>
            <p:cNvSpPr/>
            <p:nvPr/>
          </p:nvSpPr>
          <p:spPr>
            <a:xfrm>
              <a:off x="6182700" y="1781175"/>
              <a:ext cx="28950" cy="23700"/>
            </a:xfrm>
            <a:custGeom>
              <a:rect b="b" l="l" r="r" t="t"/>
              <a:pathLst>
                <a:path extrusionOk="0" h="948" w="1158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1"/>
            <p:cNvSpPr/>
            <p:nvPr/>
          </p:nvSpPr>
          <p:spPr>
            <a:xfrm>
              <a:off x="6185125" y="1662550"/>
              <a:ext cx="27725" cy="23700"/>
            </a:xfrm>
            <a:custGeom>
              <a:rect b="b" l="l" r="r" t="t"/>
              <a:pathLst>
                <a:path extrusionOk="0" h="948" w="1109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1"/>
            <p:cNvSpPr/>
            <p:nvPr/>
          </p:nvSpPr>
          <p:spPr>
            <a:xfrm>
              <a:off x="6102650" y="1576800"/>
              <a:ext cx="27725" cy="23850"/>
            </a:xfrm>
            <a:custGeom>
              <a:rect b="b" l="l" r="r" t="t"/>
              <a:pathLst>
                <a:path extrusionOk="0" h="954" w="1109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1"/>
            <p:cNvSpPr/>
            <p:nvPr/>
          </p:nvSpPr>
          <p:spPr>
            <a:xfrm>
              <a:off x="5983250" y="1574325"/>
              <a:ext cx="28600" cy="23850"/>
            </a:xfrm>
            <a:custGeom>
              <a:rect b="b" l="l" r="r" t="t"/>
              <a:pathLst>
                <a:path extrusionOk="0" h="954" w="1144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1"/>
            <p:cNvSpPr/>
            <p:nvPr/>
          </p:nvSpPr>
          <p:spPr>
            <a:xfrm>
              <a:off x="5897325" y="1656650"/>
              <a:ext cx="28025" cy="23675"/>
            </a:xfrm>
            <a:custGeom>
              <a:rect b="b" l="l" r="r" t="t"/>
              <a:pathLst>
                <a:path extrusionOk="0" h="947" w="1121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1"/>
            <p:cNvSpPr/>
            <p:nvPr/>
          </p:nvSpPr>
          <p:spPr>
            <a:xfrm>
              <a:off x="5895775" y="1775225"/>
              <a:ext cx="27800" cy="23750"/>
            </a:xfrm>
            <a:custGeom>
              <a:rect b="b" l="l" r="r" t="t"/>
              <a:pathLst>
                <a:path extrusionOk="0" h="950" w="1112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1"/>
            <p:cNvSpPr/>
            <p:nvPr/>
          </p:nvSpPr>
          <p:spPr>
            <a:xfrm>
              <a:off x="5909525" y="186102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1"/>
            <p:cNvSpPr/>
            <p:nvPr/>
          </p:nvSpPr>
          <p:spPr>
            <a:xfrm>
              <a:off x="6046425" y="1920575"/>
              <a:ext cx="9300" cy="7900"/>
            </a:xfrm>
            <a:custGeom>
              <a:rect b="b" l="l" r="r" t="t"/>
              <a:pathLst>
                <a:path extrusionOk="0" h="316" w="372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1"/>
            <p:cNvSpPr/>
            <p:nvPr/>
          </p:nvSpPr>
          <p:spPr>
            <a:xfrm>
              <a:off x="6183875" y="1866725"/>
              <a:ext cx="10550" cy="7850"/>
            </a:xfrm>
            <a:custGeom>
              <a:rect b="b" l="l" r="r" t="t"/>
              <a:pathLst>
                <a:path extrusionOk="0" h="314" w="422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1"/>
            <p:cNvSpPr/>
            <p:nvPr/>
          </p:nvSpPr>
          <p:spPr>
            <a:xfrm>
              <a:off x="6243825" y="173082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1"/>
            <p:cNvSpPr/>
            <p:nvPr/>
          </p:nvSpPr>
          <p:spPr>
            <a:xfrm>
              <a:off x="6189600" y="1592700"/>
              <a:ext cx="9500" cy="7825"/>
            </a:xfrm>
            <a:custGeom>
              <a:rect b="b" l="l" r="r" t="t"/>
              <a:pathLst>
                <a:path extrusionOk="0" h="313" w="38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1"/>
            <p:cNvSpPr/>
            <p:nvPr/>
          </p:nvSpPr>
          <p:spPr>
            <a:xfrm>
              <a:off x="6054300" y="1533150"/>
              <a:ext cx="7925" cy="7700"/>
            </a:xfrm>
            <a:custGeom>
              <a:rect b="b" l="l" r="r" t="t"/>
              <a:pathLst>
                <a:path extrusionOk="0" h="308" w="317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1"/>
            <p:cNvSpPr/>
            <p:nvPr/>
          </p:nvSpPr>
          <p:spPr>
            <a:xfrm>
              <a:off x="5915100" y="1586900"/>
              <a:ext cx="9600" cy="7725"/>
            </a:xfrm>
            <a:custGeom>
              <a:rect b="b" l="l" r="r" t="t"/>
              <a:pathLst>
                <a:path extrusionOk="0" h="309" w="384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1"/>
            <p:cNvSpPr/>
            <p:nvPr/>
          </p:nvSpPr>
          <p:spPr>
            <a:xfrm>
              <a:off x="5855725" y="1722825"/>
              <a:ext cx="9075" cy="7950"/>
            </a:xfrm>
            <a:custGeom>
              <a:rect b="b" l="l" r="r" t="t"/>
              <a:pathLst>
                <a:path extrusionOk="0" h="318" w="363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1"/>
            <p:cNvSpPr/>
            <p:nvPr/>
          </p:nvSpPr>
          <p:spPr>
            <a:xfrm>
              <a:off x="5951650" y="193592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1"/>
            <p:cNvSpPr/>
            <p:nvPr/>
          </p:nvSpPr>
          <p:spPr>
            <a:xfrm>
              <a:off x="6129925" y="193942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1"/>
            <p:cNvSpPr/>
            <p:nvPr/>
          </p:nvSpPr>
          <p:spPr>
            <a:xfrm>
              <a:off x="6258750" y="1816400"/>
              <a:ext cx="19200" cy="15650"/>
            </a:xfrm>
            <a:custGeom>
              <a:rect b="b" l="l" r="r" t="t"/>
              <a:pathLst>
                <a:path extrusionOk="0" h="626" w="768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1"/>
            <p:cNvSpPr/>
            <p:nvPr/>
          </p:nvSpPr>
          <p:spPr>
            <a:xfrm>
              <a:off x="6262425" y="1638300"/>
              <a:ext cx="18575" cy="15825"/>
            </a:xfrm>
            <a:custGeom>
              <a:rect b="b" l="l" r="r" t="t"/>
              <a:pathLst>
                <a:path extrusionOk="0" h="633" w="743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1"/>
            <p:cNvSpPr/>
            <p:nvPr/>
          </p:nvSpPr>
          <p:spPr>
            <a:xfrm>
              <a:off x="6138700" y="15097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1"/>
            <p:cNvSpPr/>
            <p:nvPr/>
          </p:nvSpPr>
          <p:spPr>
            <a:xfrm>
              <a:off x="5959850" y="1506050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1"/>
            <p:cNvSpPr/>
            <p:nvPr/>
          </p:nvSpPr>
          <p:spPr>
            <a:xfrm>
              <a:off x="5830700" y="16294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1"/>
            <p:cNvSpPr/>
            <p:nvPr/>
          </p:nvSpPr>
          <p:spPr>
            <a:xfrm>
              <a:off x="5824150" y="1807475"/>
              <a:ext cx="21650" cy="16400"/>
            </a:xfrm>
            <a:custGeom>
              <a:rect b="b" l="l" r="r" t="t"/>
              <a:pathLst>
                <a:path extrusionOk="0" h="656" w="866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1"/>
            <p:cNvSpPr/>
            <p:nvPr/>
          </p:nvSpPr>
          <p:spPr>
            <a:xfrm>
              <a:off x="5853375" y="1914775"/>
              <a:ext cx="8800" cy="7775"/>
            </a:xfrm>
            <a:custGeom>
              <a:rect b="b" l="l" r="r" t="t"/>
              <a:pathLst>
                <a:path extrusionOk="0" h="311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1"/>
            <p:cNvSpPr/>
            <p:nvPr/>
          </p:nvSpPr>
          <p:spPr>
            <a:xfrm>
              <a:off x="6044650" y="1998250"/>
              <a:ext cx="9400" cy="8025"/>
            </a:xfrm>
            <a:custGeom>
              <a:rect b="b" l="l" r="r" t="t"/>
              <a:pathLst>
                <a:path extrusionOk="0" h="321" w="376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1"/>
            <p:cNvSpPr/>
            <p:nvPr/>
          </p:nvSpPr>
          <p:spPr>
            <a:xfrm>
              <a:off x="6238875" y="19226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1"/>
            <p:cNvSpPr/>
            <p:nvPr/>
          </p:nvSpPr>
          <p:spPr>
            <a:xfrm>
              <a:off x="6321625" y="1732475"/>
              <a:ext cx="9600" cy="7925"/>
            </a:xfrm>
            <a:custGeom>
              <a:rect b="b" l="l" r="r" t="t"/>
              <a:pathLst>
                <a:path extrusionOk="0" h="317" w="384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1"/>
            <p:cNvSpPr/>
            <p:nvPr/>
          </p:nvSpPr>
          <p:spPr>
            <a:xfrm>
              <a:off x="6246750" y="1538675"/>
              <a:ext cx="10200" cy="8025"/>
            </a:xfrm>
            <a:custGeom>
              <a:rect b="b" l="l" r="r" t="t"/>
              <a:pathLst>
                <a:path extrusionOk="0" h="321" w="408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1"/>
            <p:cNvSpPr/>
            <p:nvPr/>
          </p:nvSpPr>
          <p:spPr>
            <a:xfrm>
              <a:off x="6054675" y="1455500"/>
              <a:ext cx="9300" cy="7875"/>
            </a:xfrm>
            <a:custGeom>
              <a:rect b="b" l="l" r="r" t="t"/>
              <a:pathLst>
                <a:path extrusionOk="0" h="315" w="372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1"/>
            <p:cNvSpPr/>
            <p:nvPr/>
          </p:nvSpPr>
          <p:spPr>
            <a:xfrm>
              <a:off x="5860975" y="1530925"/>
              <a:ext cx="10450" cy="8200"/>
            </a:xfrm>
            <a:custGeom>
              <a:rect b="b" l="l" r="r" t="t"/>
              <a:pathLst>
                <a:path extrusionOk="0" h="328" w="418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1"/>
            <p:cNvSpPr/>
            <p:nvPr/>
          </p:nvSpPr>
          <p:spPr>
            <a:xfrm>
              <a:off x="5777725" y="1721325"/>
              <a:ext cx="9275" cy="7850"/>
            </a:xfrm>
            <a:custGeom>
              <a:rect b="b" l="l" r="r" t="t"/>
              <a:pathLst>
                <a:path extrusionOk="0" h="314" w="371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1"/>
            <p:cNvSpPr/>
            <p:nvPr/>
          </p:nvSpPr>
          <p:spPr>
            <a:xfrm>
              <a:off x="3704300" y="1710800"/>
              <a:ext cx="37425" cy="29475"/>
            </a:xfrm>
            <a:custGeom>
              <a:rect b="b" l="l" r="r" t="t"/>
              <a:pathLst>
                <a:path extrusionOk="0" h="1179" w="1497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1"/>
            <p:cNvSpPr/>
            <p:nvPr/>
          </p:nvSpPr>
          <p:spPr>
            <a:xfrm>
              <a:off x="3761675" y="1711700"/>
              <a:ext cx="38550" cy="28900"/>
            </a:xfrm>
            <a:custGeom>
              <a:rect b="b" l="l" r="r" t="t"/>
              <a:pathLst>
                <a:path extrusionOk="0" h="1156" w="1542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1"/>
            <p:cNvSpPr/>
            <p:nvPr/>
          </p:nvSpPr>
          <p:spPr>
            <a:xfrm>
              <a:off x="3767525" y="16569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1"/>
            <p:cNvSpPr/>
            <p:nvPr/>
          </p:nvSpPr>
          <p:spPr>
            <a:xfrm>
              <a:off x="3710975" y="1655925"/>
              <a:ext cx="31925" cy="28650"/>
            </a:xfrm>
            <a:custGeom>
              <a:rect b="b" l="l" r="r" t="t"/>
              <a:pathLst>
                <a:path extrusionOk="0" h="1146" w="1277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1"/>
            <p:cNvSpPr/>
            <p:nvPr/>
          </p:nvSpPr>
          <p:spPr>
            <a:xfrm>
              <a:off x="3703325" y="1753400"/>
              <a:ext cx="38675" cy="31650"/>
            </a:xfrm>
            <a:custGeom>
              <a:rect b="b" l="l" r="r" t="t"/>
              <a:pathLst>
                <a:path extrusionOk="0" h="1266" w="1547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1"/>
            <p:cNvSpPr/>
            <p:nvPr/>
          </p:nvSpPr>
          <p:spPr>
            <a:xfrm>
              <a:off x="3763275" y="1754550"/>
              <a:ext cx="38100" cy="31700"/>
            </a:xfrm>
            <a:custGeom>
              <a:rect b="b" l="l" r="r" t="t"/>
              <a:pathLst>
                <a:path extrusionOk="0" h="1268" w="1524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1"/>
            <p:cNvSpPr/>
            <p:nvPr/>
          </p:nvSpPr>
          <p:spPr>
            <a:xfrm>
              <a:off x="3806050" y="1713575"/>
              <a:ext cx="38375" cy="31650"/>
            </a:xfrm>
            <a:custGeom>
              <a:rect b="b" l="l" r="r" t="t"/>
              <a:pathLst>
                <a:path extrusionOk="0" h="1266" w="1535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1"/>
            <p:cNvSpPr/>
            <p:nvPr/>
          </p:nvSpPr>
          <p:spPr>
            <a:xfrm>
              <a:off x="3807200" y="1654275"/>
              <a:ext cx="37175" cy="31625"/>
            </a:xfrm>
            <a:custGeom>
              <a:rect b="b" l="l" r="r" t="t"/>
              <a:pathLst>
                <a:path extrusionOk="0" h="1265" w="1487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1"/>
            <p:cNvSpPr/>
            <p:nvPr/>
          </p:nvSpPr>
          <p:spPr>
            <a:xfrm>
              <a:off x="3766225" y="1611400"/>
              <a:ext cx="36925" cy="31725"/>
            </a:xfrm>
            <a:custGeom>
              <a:rect b="b" l="l" r="r" t="t"/>
              <a:pathLst>
                <a:path extrusionOk="0" h="1269" w="1477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1"/>
            <p:cNvSpPr/>
            <p:nvPr/>
          </p:nvSpPr>
          <p:spPr>
            <a:xfrm>
              <a:off x="3706275" y="1610125"/>
              <a:ext cx="37200" cy="31725"/>
            </a:xfrm>
            <a:custGeom>
              <a:rect b="b" l="l" r="r" t="t"/>
              <a:pathLst>
                <a:path extrusionOk="0" h="1269" w="1488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1"/>
            <p:cNvSpPr/>
            <p:nvPr/>
          </p:nvSpPr>
          <p:spPr>
            <a:xfrm>
              <a:off x="3663300" y="1651275"/>
              <a:ext cx="38350" cy="31525"/>
            </a:xfrm>
            <a:custGeom>
              <a:rect b="b" l="l" r="r" t="t"/>
              <a:pathLst>
                <a:path extrusionOk="0" h="1261" w="1534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1"/>
            <p:cNvSpPr/>
            <p:nvPr/>
          </p:nvSpPr>
          <p:spPr>
            <a:xfrm>
              <a:off x="3663600" y="1710650"/>
              <a:ext cx="36925" cy="31500"/>
            </a:xfrm>
            <a:custGeom>
              <a:rect b="b" l="l" r="r" t="t"/>
              <a:pathLst>
                <a:path extrusionOk="0" h="1260" w="1477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1"/>
            <p:cNvSpPr/>
            <p:nvPr/>
          </p:nvSpPr>
          <p:spPr>
            <a:xfrm>
              <a:off x="3658300" y="1770875"/>
              <a:ext cx="19950" cy="15750"/>
            </a:xfrm>
            <a:custGeom>
              <a:rect b="b" l="l" r="r" t="t"/>
              <a:pathLst>
                <a:path extrusionOk="0" h="630" w="798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1"/>
            <p:cNvSpPr/>
            <p:nvPr/>
          </p:nvSpPr>
          <p:spPr>
            <a:xfrm>
              <a:off x="3743450" y="1806475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1"/>
            <p:cNvSpPr/>
            <p:nvPr/>
          </p:nvSpPr>
          <p:spPr>
            <a:xfrm>
              <a:off x="3826225" y="1774375"/>
              <a:ext cx="17275" cy="15675"/>
            </a:xfrm>
            <a:custGeom>
              <a:rect b="b" l="l" r="r" t="t"/>
              <a:pathLst>
                <a:path extrusionOk="0" h="627" w="691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3860150" y="1692625"/>
              <a:ext cx="18650" cy="15900"/>
            </a:xfrm>
            <a:custGeom>
              <a:rect b="b" l="l" r="r" t="t"/>
              <a:pathLst>
                <a:path extrusionOk="0" h="636" w="746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3830325" y="1609750"/>
              <a:ext cx="16675" cy="15925"/>
            </a:xfrm>
            <a:custGeom>
              <a:rect b="b" l="l" r="r" t="t"/>
              <a:pathLst>
                <a:path extrusionOk="0" h="637" w="667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3745800" y="1573950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3662425" y="1606350"/>
              <a:ext cx="21100" cy="15900"/>
            </a:xfrm>
            <a:custGeom>
              <a:rect b="b" l="l" r="r" t="t"/>
              <a:pathLst>
                <a:path extrusionOk="0" h="636" w="844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3625950" y="1687975"/>
              <a:ext cx="22200" cy="15900"/>
            </a:xfrm>
            <a:custGeom>
              <a:rect b="b" l="l" r="r" t="t"/>
              <a:pathLst>
                <a:path extrusionOk="0" h="636" w="888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3676825" y="1828325"/>
              <a:ext cx="28925" cy="23750"/>
            </a:xfrm>
            <a:custGeom>
              <a:rect b="b" l="l" r="r" t="t"/>
              <a:pathLst>
                <a:path extrusionOk="0" h="950" w="1157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3796175" y="1830675"/>
              <a:ext cx="28900" cy="23975"/>
            </a:xfrm>
            <a:custGeom>
              <a:rect b="b" l="l" r="r" t="t"/>
              <a:pathLst>
                <a:path extrusionOk="0" h="959" w="1156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3882375" y="1748625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3884750" y="1629775"/>
              <a:ext cx="27775" cy="23725"/>
            </a:xfrm>
            <a:custGeom>
              <a:rect b="b" l="l" r="r" t="t"/>
              <a:pathLst>
                <a:path extrusionOk="0" h="949" w="1111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3802300" y="1544200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1"/>
            <p:cNvSpPr/>
            <p:nvPr/>
          </p:nvSpPr>
          <p:spPr>
            <a:xfrm>
              <a:off x="3682900" y="154185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1"/>
            <p:cNvSpPr/>
            <p:nvPr/>
          </p:nvSpPr>
          <p:spPr>
            <a:xfrm>
              <a:off x="3596700" y="1624125"/>
              <a:ext cx="28900" cy="23800"/>
            </a:xfrm>
            <a:custGeom>
              <a:rect b="b" l="l" r="r" t="t"/>
              <a:pathLst>
                <a:path extrusionOk="0" h="952" w="1156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3590525" y="1742800"/>
              <a:ext cx="31875" cy="24125"/>
            </a:xfrm>
            <a:custGeom>
              <a:rect b="b" l="l" r="r" t="t"/>
              <a:pathLst>
                <a:path extrusionOk="0" h="965" w="1275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3608900" y="1828475"/>
              <a:ext cx="10300" cy="8075"/>
            </a:xfrm>
            <a:custGeom>
              <a:rect b="b" l="l" r="r" t="t"/>
              <a:pathLst>
                <a:path extrusionOk="0" h="323" w="412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3745800" y="1888100"/>
              <a:ext cx="9375" cy="7900"/>
            </a:xfrm>
            <a:custGeom>
              <a:rect b="b" l="l" r="r" t="t"/>
              <a:pathLst>
                <a:path extrusionOk="0" h="316" w="375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1"/>
            <p:cNvSpPr/>
            <p:nvPr/>
          </p:nvSpPr>
          <p:spPr>
            <a:xfrm>
              <a:off x="3884425" y="1834050"/>
              <a:ext cx="8500" cy="8000"/>
            </a:xfrm>
            <a:custGeom>
              <a:rect b="b" l="l" r="r" t="t"/>
              <a:pathLst>
                <a:path extrusionOk="0" h="320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1"/>
            <p:cNvSpPr/>
            <p:nvPr/>
          </p:nvSpPr>
          <p:spPr>
            <a:xfrm>
              <a:off x="3943300" y="1698250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1"/>
            <p:cNvSpPr/>
            <p:nvPr/>
          </p:nvSpPr>
          <p:spPr>
            <a:xfrm>
              <a:off x="3889975" y="156000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1"/>
            <p:cNvSpPr/>
            <p:nvPr/>
          </p:nvSpPr>
          <p:spPr>
            <a:xfrm>
              <a:off x="3752600" y="1500525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1"/>
            <p:cNvSpPr/>
            <p:nvPr/>
          </p:nvSpPr>
          <p:spPr>
            <a:xfrm>
              <a:off x="3614750" y="1554325"/>
              <a:ext cx="10225" cy="8175"/>
            </a:xfrm>
            <a:custGeom>
              <a:rect b="b" l="l" r="r" t="t"/>
              <a:pathLst>
                <a:path extrusionOk="0" h="327" w="409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1"/>
            <p:cNvSpPr/>
            <p:nvPr/>
          </p:nvSpPr>
          <p:spPr>
            <a:xfrm>
              <a:off x="3555175" y="1690375"/>
              <a:ext cx="9300" cy="7800"/>
            </a:xfrm>
            <a:custGeom>
              <a:rect b="b" l="l" r="r" t="t"/>
              <a:pathLst>
                <a:path extrusionOk="0" h="312" w="372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1"/>
            <p:cNvSpPr/>
            <p:nvPr/>
          </p:nvSpPr>
          <p:spPr>
            <a:xfrm>
              <a:off x="3650575" y="1903475"/>
              <a:ext cx="18900" cy="15650"/>
            </a:xfrm>
            <a:custGeom>
              <a:rect b="b" l="l" r="r" t="t"/>
              <a:pathLst>
                <a:path extrusionOk="0" h="626" w="756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1"/>
            <p:cNvSpPr/>
            <p:nvPr/>
          </p:nvSpPr>
          <p:spPr>
            <a:xfrm>
              <a:off x="3829300" y="1906950"/>
              <a:ext cx="19175" cy="15875"/>
            </a:xfrm>
            <a:custGeom>
              <a:rect b="b" l="l" r="r" t="t"/>
              <a:pathLst>
                <a:path extrusionOk="0" h="635" w="767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1"/>
            <p:cNvSpPr/>
            <p:nvPr/>
          </p:nvSpPr>
          <p:spPr>
            <a:xfrm>
              <a:off x="3958425" y="1783675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1"/>
            <p:cNvSpPr/>
            <p:nvPr/>
          </p:nvSpPr>
          <p:spPr>
            <a:xfrm>
              <a:off x="3962050" y="1605725"/>
              <a:ext cx="18625" cy="15825"/>
            </a:xfrm>
            <a:custGeom>
              <a:rect b="b" l="l" r="r" t="t"/>
              <a:pathLst>
                <a:path extrusionOk="0" h="633" w="745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1"/>
            <p:cNvSpPr/>
            <p:nvPr/>
          </p:nvSpPr>
          <p:spPr>
            <a:xfrm>
              <a:off x="3838800" y="1477050"/>
              <a:ext cx="17850" cy="15725"/>
            </a:xfrm>
            <a:custGeom>
              <a:rect b="b" l="l" r="r" t="t"/>
              <a:pathLst>
                <a:path extrusionOk="0" h="629" w="714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1"/>
            <p:cNvSpPr/>
            <p:nvPr/>
          </p:nvSpPr>
          <p:spPr>
            <a:xfrm>
              <a:off x="3659350" y="1473625"/>
              <a:ext cx="18600" cy="15750"/>
            </a:xfrm>
            <a:custGeom>
              <a:rect b="b" l="l" r="r" t="t"/>
              <a:pathLst>
                <a:path extrusionOk="0" h="630" w="744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1"/>
            <p:cNvSpPr/>
            <p:nvPr/>
          </p:nvSpPr>
          <p:spPr>
            <a:xfrm>
              <a:off x="3530350" y="1596975"/>
              <a:ext cx="19200" cy="15625"/>
            </a:xfrm>
            <a:custGeom>
              <a:rect b="b" l="l" r="r" t="t"/>
              <a:pathLst>
                <a:path extrusionOk="0" h="625" w="768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1"/>
            <p:cNvSpPr/>
            <p:nvPr/>
          </p:nvSpPr>
          <p:spPr>
            <a:xfrm>
              <a:off x="3527300" y="1774900"/>
              <a:ext cx="18600" cy="15800"/>
            </a:xfrm>
            <a:custGeom>
              <a:rect b="b" l="l" r="r" t="t"/>
              <a:pathLst>
                <a:path extrusionOk="0" h="632" w="744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1"/>
            <p:cNvSpPr/>
            <p:nvPr/>
          </p:nvSpPr>
          <p:spPr>
            <a:xfrm>
              <a:off x="3551875" y="1882300"/>
              <a:ext cx="10850" cy="7850"/>
            </a:xfrm>
            <a:custGeom>
              <a:rect b="b" l="l" r="r" t="t"/>
              <a:pathLst>
                <a:path extrusionOk="0" h="314" w="434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1"/>
            <p:cNvSpPr/>
            <p:nvPr/>
          </p:nvSpPr>
          <p:spPr>
            <a:xfrm>
              <a:off x="3744325" y="1965950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1"/>
            <p:cNvSpPr/>
            <p:nvPr/>
          </p:nvSpPr>
          <p:spPr>
            <a:xfrm>
              <a:off x="3937350" y="1890125"/>
              <a:ext cx="10575" cy="7850"/>
            </a:xfrm>
            <a:custGeom>
              <a:rect b="b" l="l" r="r" t="t"/>
              <a:pathLst>
                <a:path extrusionOk="0" h="314" w="423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1"/>
            <p:cNvSpPr/>
            <p:nvPr/>
          </p:nvSpPr>
          <p:spPr>
            <a:xfrm>
              <a:off x="4022475" y="1699625"/>
              <a:ext cx="9375" cy="8025"/>
            </a:xfrm>
            <a:custGeom>
              <a:rect b="b" l="l" r="r" t="t"/>
              <a:pathLst>
                <a:path extrusionOk="0" h="321" w="375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1"/>
            <p:cNvSpPr/>
            <p:nvPr/>
          </p:nvSpPr>
          <p:spPr>
            <a:xfrm>
              <a:off x="3946725" y="1506300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1"/>
            <p:cNvSpPr/>
            <p:nvPr/>
          </p:nvSpPr>
          <p:spPr>
            <a:xfrm>
              <a:off x="3755450" y="1423050"/>
              <a:ext cx="7900" cy="7650"/>
            </a:xfrm>
            <a:custGeom>
              <a:rect b="b" l="l" r="r" t="t"/>
              <a:pathLst>
                <a:path extrusionOk="0" h="306" w="316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1"/>
            <p:cNvSpPr/>
            <p:nvPr/>
          </p:nvSpPr>
          <p:spPr>
            <a:xfrm>
              <a:off x="3560950" y="14985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1"/>
            <p:cNvSpPr/>
            <p:nvPr/>
          </p:nvSpPr>
          <p:spPr>
            <a:xfrm>
              <a:off x="3477600" y="1688600"/>
              <a:ext cx="9075" cy="7925"/>
            </a:xfrm>
            <a:custGeom>
              <a:rect b="b" l="l" r="r" t="t"/>
              <a:pathLst>
                <a:path extrusionOk="0" h="317" w="363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1"/>
            <p:cNvSpPr/>
            <p:nvPr/>
          </p:nvSpPr>
          <p:spPr>
            <a:xfrm>
              <a:off x="4618550" y="4000600"/>
              <a:ext cx="26625" cy="23900"/>
            </a:xfrm>
            <a:custGeom>
              <a:rect b="b" l="l" r="r" t="t"/>
              <a:pathLst>
                <a:path extrusionOk="0" h="956" w="1065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1"/>
            <p:cNvSpPr/>
            <p:nvPr/>
          </p:nvSpPr>
          <p:spPr>
            <a:xfrm>
              <a:off x="4664450" y="4001400"/>
              <a:ext cx="25475" cy="23975"/>
            </a:xfrm>
            <a:custGeom>
              <a:rect b="b" l="l" r="r" t="t"/>
              <a:pathLst>
                <a:path extrusionOk="0" h="959" w="1019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1"/>
            <p:cNvSpPr/>
            <p:nvPr/>
          </p:nvSpPr>
          <p:spPr>
            <a:xfrm>
              <a:off x="4665625" y="3954900"/>
              <a:ext cx="31500" cy="24725"/>
            </a:xfrm>
            <a:custGeom>
              <a:rect b="b" l="l" r="r" t="t"/>
              <a:pathLst>
                <a:path extrusionOk="0" h="989" w="126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1"/>
            <p:cNvSpPr/>
            <p:nvPr/>
          </p:nvSpPr>
          <p:spPr>
            <a:xfrm>
              <a:off x="4619425" y="3954750"/>
              <a:ext cx="26625" cy="23975"/>
            </a:xfrm>
            <a:custGeom>
              <a:rect b="b" l="l" r="r" t="t"/>
              <a:pathLst>
                <a:path extrusionOk="0" h="959" w="1065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1"/>
            <p:cNvSpPr/>
            <p:nvPr/>
          </p:nvSpPr>
          <p:spPr>
            <a:xfrm>
              <a:off x="4614150" y="4036225"/>
              <a:ext cx="31150" cy="26500"/>
            </a:xfrm>
            <a:custGeom>
              <a:rect b="b" l="l" r="r" t="t"/>
              <a:pathLst>
                <a:path extrusionOk="0" h="1060" w="1246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1"/>
            <p:cNvSpPr/>
            <p:nvPr/>
          </p:nvSpPr>
          <p:spPr>
            <a:xfrm>
              <a:off x="4663125" y="4036950"/>
              <a:ext cx="32075" cy="26625"/>
            </a:xfrm>
            <a:custGeom>
              <a:rect b="b" l="l" r="r" t="t"/>
              <a:pathLst>
                <a:path extrusionOk="0" h="1065" w="1283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1"/>
            <p:cNvSpPr/>
            <p:nvPr/>
          </p:nvSpPr>
          <p:spPr>
            <a:xfrm>
              <a:off x="4699850" y="4003000"/>
              <a:ext cx="35000" cy="26575"/>
            </a:xfrm>
            <a:custGeom>
              <a:rect b="b" l="l" r="r" t="t"/>
              <a:pathLst>
                <a:path extrusionOk="0" h="1063" w="140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1"/>
            <p:cNvSpPr/>
            <p:nvPr/>
          </p:nvSpPr>
          <p:spPr>
            <a:xfrm>
              <a:off x="4699700" y="3953350"/>
              <a:ext cx="31175" cy="26375"/>
            </a:xfrm>
            <a:custGeom>
              <a:rect b="b" l="l" r="r" t="t"/>
              <a:pathLst>
                <a:path extrusionOk="0" h="1055" w="1247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1"/>
            <p:cNvSpPr/>
            <p:nvPr/>
          </p:nvSpPr>
          <p:spPr>
            <a:xfrm>
              <a:off x="4665500" y="3917500"/>
              <a:ext cx="31150" cy="26475"/>
            </a:xfrm>
            <a:custGeom>
              <a:rect b="b" l="l" r="r" t="t"/>
              <a:pathLst>
                <a:path extrusionOk="0" h="1059" w="1246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1"/>
            <p:cNvSpPr/>
            <p:nvPr/>
          </p:nvSpPr>
          <p:spPr>
            <a:xfrm>
              <a:off x="4615625" y="3916650"/>
              <a:ext cx="32075" cy="26600"/>
            </a:xfrm>
            <a:custGeom>
              <a:rect b="b" l="l" r="r" t="t"/>
              <a:pathLst>
                <a:path extrusionOk="0" h="1064" w="1283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1"/>
            <p:cNvSpPr/>
            <p:nvPr/>
          </p:nvSpPr>
          <p:spPr>
            <a:xfrm>
              <a:off x="4579775" y="3950950"/>
              <a:ext cx="32075" cy="26400"/>
            </a:xfrm>
            <a:custGeom>
              <a:rect b="b" l="l" r="r" t="t"/>
              <a:pathLst>
                <a:path extrusionOk="0" h="1056" w="1283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1"/>
            <p:cNvSpPr/>
            <p:nvPr/>
          </p:nvSpPr>
          <p:spPr>
            <a:xfrm>
              <a:off x="4579925" y="4000400"/>
              <a:ext cx="30875" cy="26350"/>
            </a:xfrm>
            <a:custGeom>
              <a:rect b="b" l="l" r="r" t="t"/>
              <a:pathLst>
                <a:path extrusionOk="0" h="1054" w="1235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1"/>
            <p:cNvSpPr/>
            <p:nvPr/>
          </p:nvSpPr>
          <p:spPr>
            <a:xfrm>
              <a:off x="4576125" y="4050725"/>
              <a:ext cx="17875" cy="13400"/>
            </a:xfrm>
            <a:custGeom>
              <a:rect b="b" l="l" r="r" t="t"/>
              <a:pathLst>
                <a:path extrusionOk="0" h="536" w="715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1"/>
            <p:cNvSpPr/>
            <p:nvPr/>
          </p:nvSpPr>
          <p:spPr>
            <a:xfrm>
              <a:off x="4646625" y="4080700"/>
              <a:ext cx="15525" cy="13250"/>
            </a:xfrm>
            <a:custGeom>
              <a:rect b="b" l="l" r="r" t="t"/>
              <a:pathLst>
                <a:path extrusionOk="0" h="530" w="621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1"/>
            <p:cNvSpPr/>
            <p:nvPr/>
          </p:nvSpPr>
          <p:spPr>
            <a:xfrm>
              <a:off x="4714175" y="4053575"/>
              <a:ext cx="17575" cy="13400"/>
            </a:xfrm>
            <a:custGeom>
              <a:rect b="b" l="l" r="r" t="t"/>
              <a:pathLst>
                <a:path extrusionOk="0" h="536" w="703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1"/>
            <p:cNvSpPr/>
            <p:nvPr/>
          </p:nvSpPr>
          <p:spPr>
            <a:xfrm>
              <a:off x="4744300" y="3985475"/>
              <a:ext cx="15525" cy="13150"/>
            </a:xfrm>
            <a:custGeom>
              <a:rect b="b" l="l" r="r" t="t"/>
              <a:pathLst>
                <a:path extrusionOk="0" h="526" w="621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1"/>
            <p:cNvSpPr/>
            <p:nvPr/>
          </p:nvSpPr>
          <p:spPr>
            <a:xfrm>
              <a:off x="4718575" y="3916100"/>
              <a:ext cx="14650" cy="13275"/>
            </a:xfrm>
            <a:custGeom>
              <a:rect b="b" l="l" r="r" t="t"/>
              <a:pathLst>
                <a:path extrusionOk="0" h="531" w="586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1"/>
            <p:cNvSpPr/>
            <p:nvPr/>
          </p:nvSpPr>
          <p:spPr>
            <a:xfrm>
              <a:off x="4650725" y="3886275"/>
              <a:ext cx="13325" cy="13175"/>
            </a:xfrm>
            <a:custGeom>
              <a:rect b="b" l="l" r="r" t="t"/>
              <a:pathLst>
                <a:path extrusionOk="0" h="527" w="533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1"/>
            <p:cNvSpPr/>
            <p:nvPr/>
          </p:nvSpPr>
          <p:spPr>
            <a:xfrm>
              <a:off x="4578775" y="3913475"/>
              <a:ext cx="17850" cy="13175"/>
            </a:xfrm>
            <a:custGeom>
              <a:rect b="b" l="l" r="r" t="t"/>
              <a:pathLst>
                <a:path extrusionOk="0" h="527" w="714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1"/>
            <p:cNvSpPr/>
            <p:nvPr/>
          </p:nvSpPr>
          <p:spPr>
            <a:xfrm>
              <a:off x="4550975" y="3981600"/>
              <a:ext cx="15525" cy="13075"/>
            </a:xfrm>
            <a:custGeom>
              <a:rect b="b" l="l" r="r" t="t"/>
              <a:pathLst>
                <a:path extrusionOk="0" h="523" w="621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1"/>
            <p:cNvSpPr/>
            <p:nvPr/>
          </p:nvSpPr>
          <p:spPr>
            <a:xfrm>
              <a:off x="4591925" y="4099050"/>
              <a:ext cx="23175" cy="19750"/>
            </a:xfrm>
            <a:custGeom>
              <a:rect b="b" l="l" r="r" t="t"/>
              <a:pathLst>
                <a:path extrusionOk="0" h="790" w="927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1"/>
            <p:cNvSpPr/>
            <p:nvPr/>
          </p:nvSpPr>
          <p:spPr>
            <a:xfrm>
              <a:off x="4690725" y="4100975"/>
              <a:ext cx="24075" cy="19875"/>
            </a:xfrm>
            <a:custGeom>
              <a:rect b="b" l="l" r="r" t="t"/>
              <a:pathLst>
                <a:path extrusionOk="0" h="795" w="963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1"/>
            <p:cNvSpPr/>
            <p:nvPr/>
          </p:nvSpPr>
          <p:spPr>
            <a:xfrm>
              <a:off x="4762725" y="4032100"/>
              <a:ext cx="24075" cy="20075"/>
            </a:xfrm>
            <a:custGeom>
              <a:rect b="b" l="l" r="r" t="t"/>
              <a:pathLst>
                <a:path extrusionOk="0" h="803" w="963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1"/>
            <p:cNvSpPr/>
            <p:nvPr/>
          </p:nvSpPr>
          <p:spPr>
            <a:xfrm>
              <a:off x="4764700" y="3933175"/>
              <a:ext cx="23200" cy="19825"/>
            </a:xfrm>
            <a:custGeom>
              <a:rect b="b" l="l" r="r" t="t"/>
              <a:pathLst>
                <a:path extrusionOk="0" h="793" w="928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1"/>
            <p:cNvSpPr/>
            <p:nvPr/>
          </p:nvSpPr>
          <p:spPr>
            <a:xfrm>
              <a:off x="4695475" y="3861625"/>
              <a:ext cx="23400" cy="19850"/>
            </a:xfrm>
            <a:custGeom>
              <a:rect b="b" l="l" r="r" t="t"/>
              <a:pathLst>
                <a:path extrusionOk="0" h="794" w="936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1"/>
            <p:cNvSpPr/>
            <p:nvPr/>
          </p:nvSpPr>
          <p:spPr>
            <a:xfrm>
              <a:off x="4596025" y="3859500"/>
              <a:ext cx="24050" cy="19750"/>
            </a:xfrm>
            <a:custGeom>
              <a:rect b="b" l="l" r="r" t="t"/>
              <a:pathLst>
                <a:path extrusionOk="0" h="790" w="962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1"/>
            <p:cNvSpPr/>
            <p:nvPr/>
          </p:nvSpPr>
          <p:spPr>
            <a:xfrm>
              <a:off x="4524025" y="3928050"/>
              <a:ext cx="24050" cy="19800"/>
            </a:xfrm>
            <a:custGeom>
              <a:rect b="b" l="l" r="r" t="t"/>
              <a:pathLst>
                <a:path extrusionOk="0" h="792" w="962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1"/>
            <p:cNvSpPr/>
            <p:nvPr/>
          </p:nvSpPr>
          <p:spPr>
            <a:xfrm>
              <a:off x="4518550" y="4027375"/>
              <a:ext cx="26900" cy="20350"/>
            </a:xfrm>
            <a:custGeom>
              <a:rect b="b" l="l" r="r" t="t"/>
              <a:pathLst>
                <a:path extrusionOk="0" h="814" w="1076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1"/>
            <p:cNvSpPr/>
            <p:nvPr/>
          </p:nvSpPr>
          <p:spPr>
            <a:xfrm>
              <a:off x="4534300" y="4098975"/>
              <a:ext cx="7350" cy="6675"/>
            </a:xfrm>
            <a:custGeom>
              <a:rect b="b" l="l" r="r" t="t"/>
              <a:pathLst>
                <a:path extrusionOk="0" h="267" w="294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1"/>
            <p:cNvSpPr/>
            <p:nvPr/>
          </p:nvSpPr>
          <p:spPr>
            <a:xfrm>
              <a:off x="4648675" y="4148825"/>
              <a:ext cx="7825" cy="6575"/>
            </a:xfrm>
            <a:custGeom>
              <a:rect b="b" l="l" r="r" t="t"/>
              <a:pathLst>
                <a:path extrusionOk="0" h="263" w="313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1"/>
            <p:cNvSpPr/>
            <p:nvPr/>
          </p:nvSpPr>
          <p:spPr>
            <a:xfrm>
              <a:off x="4764475" y="4103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1"/>
            <p:cNvSpPr/>
            <p:nvPr/>
          </p:nvSpPr>
          <p:spPr>
            <a:xfrm>
              <a:off x="4813125" y="3990075"/>
              <a:ext cx="9000" cy="6775"/>
            </a:xfrm>
            <a:custGeom>
              <a:rect b="b" l="l" r="r" t="t"/>
              <a:pathLst>
                <a:path extrusionOk="0" h="271" w="36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1"/>
            <p:cNvSpPr/>
            <p:nvPr/>
          </p:nvSpPr>
          <p:spPr>
            <a:xfrm>
              <a:off x="4768150" y="3874575"/>
              <a:ext cx="8350" cy="6625"/>
            </a:xfrm>
            <a:custGeom>
              <a:rect b="b" l="l" r="r" t="t"/>
              <a:pathLst>
                <a:path extrusionOk="0" h="265" w="334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1"/>
            <p:cNvSpPr/>
            <p:nvPr/>
          </p:nvSpPr>
          <p:spPr>
            <a:xfrm>
              <a:off x="4654225" y="3824550"/>
              <a:ext cx="7925" cy="6750"/>
            </a:xfrm>
            <a:custGeom>
              <a:rect b="b" l="l" r="r" t="t"/>
              <a:pathLst>
                <a:path extrusionOk="0" h="270" w="317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1"/>
            <p:cNvSpPr/>
            <p:nvPr/>
          </p:nvSpPr>
          <p:spPr>
            <a:xfrm>
              <a:off x="4538975" y="3869900"/>
              <a:ext cx="8000" cy="6425"/>
            </a:xfrm>
            <a:custGeom>
              <a:rect b="b" l="l" r="r" t="t"/>
              <a:pathLst>
                <a:path extrusionOk="0" h="257" w="32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1"/>
            <p:cNvSpPr/>
            <p:nvPr/>
          </p:nvSpPr>
          <p:spPr>
            <a:xfrm>
              <a:off x="4489275" y="3983375"/>
              <a:ext cx="7625" cy="6750"/>
            </a:xfrm>
            <a:custGeom>
              <a:rect b="b" l="l" r="r" t="t"/>
              <a:pathLst>
                <a:path extrusionOk="0" h="270" w="305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1"/>
            <p:cNvSpPr/>
            <p:nvPr/>
          </p:nvSpPr>
          <p:spPr>
            <a:xfrm>
              <a:off x="4568875" y="4161675"/>
              <a:ext cx="16050" cy="13150"/>
            </a:xfrm>
            <a:custGeom>
              <a:rect b="b" l="l" r="r" t="t"/>
              <a:pathLst>
                <a:path extrusionOk="0" h="526" w="642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1"/>
            <p:cNvSpPr/>
            <p:nvPr/>
          </p:nvSpPr>
          <p:spPr>
            <a:xfrm>
              <a:off x="4717900" y="4164275"/>
              <a:ext cx="16200" cy="13700"/>
            </a:xfrm>
            <a:custGeom>
              <a:rect b="b" l="l" r="r" t="t"/>
              <a:pathLst>
                <a:path extrusionOk="0" h="548" w="648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1"/>
            <p:cNvSpPr/>
            <p:nvPr/>
          </p:nvSpPr>
          <p:spPr>
            <a:xfrm>
              <a:off x="4826200" y="4061625"/>
              <a:ext cx="16050" cy="13250"/>
            </a:xfrm>
            <a:custGeom>
              <a:rect b="b" l="l" r="r" t="t"/>
              <a:pathLst>
                <a:path extrusionOk="0" h="530" w="642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1"/>
            <p:cNvSpPr/>
            <p:nvPr/>
          </p:nvSpPr>
          <p:spPr>
            <a:xfrm>
              <a:off x="4829200" y="3912775"/>
              <a:ext cx="15450" cy="13250"/>
            </a:xfrm>
            <a:custGeom>
              <a:rect b="b" l="l" r="r" t="t"/>
              <a:pathLst>
                <a:path extrusionOk="0" h="530" w="618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1"/>
            <p:cNvSpPr/>
            <p:nvPr/>
          </p:nvSpPr>
          <p:spPr>
            <a:xfrm>
              <a:off x="4725875" y="3805400"/>
              <a:ext cx="16075" cy="13150"/>
            </a:xfrm>
            <a:custGeom>
              <a:rect b="b" l="l" r="r" t="t"/>
              <a:pathLst>
                <a:path extrusionOk="0" h="526" w="643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1"/>
            <p:cNvSpPr/>
            <p:nvPr/>
          </p:nvSpPr>
          <p:spPr>
            <a:xfrm>
              <a:off x="4576425" y="3802400"/>
              <a:ext cx="16025" cy="13375"/>
            </a:xfrm>
            <a:custGeom>
              <a:rect b="b" l="l" r="r" t="t"/>
              <a:pathLst>
                <a:path extrusionOk="0" h="535" w="641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1"/>
            <p:cNvSpPr/>
            <p:nvPr/>
          </p:nvSpPr>
          <p:spPr>
            <a:xfrm>
              <a:off x="4468250" y="3905300"/>
              <a:ext cx="16075" cy="13300"/>
            </a:xfrm>
            <a:custGeom>
              <a:rect b="b" l="l" r="r" t="t"/>
              <a:pathLst>
                <a:path extrusionOk="0" h="532" w="643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1"/>
            <p:cNvSpPr/>
            <p:nvPr/>
          </p:nvSpPr>
          <p:spPr>
            <a:xfrm>
              <a:off x="4465875" y="4053875"/>
              <a:ext cx="17800" cy="13525"/>
            </a:xfrm>
            <a:custGeom>
              <a:rect b="b" l="l" r="r" t="t"/>
              <a:pathLst>
                <a:path extrusionOk="0" h="541" w="712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1"/>
            <p:cNvSpPr/>
            <p:nvPr/>
          </p:nvSpPr>
          <p:spPr>
            <a:xfrm>
              <a:off x="4486175" y="4143950"/>
              <a:ext cx="8375" cy="6500"/>
            </a:xfrm>
            <a:custGeom>
              <a:rect b="b" l="l" r="r" t="t"/>
              <a:pathLst>
                <a:path extrusionOk="0" h="260" w="335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1"/>
            <p:cNvSpPr/>
            <p:nvPr/>
          </p:nvSpPr>
          <p:spPr>
            <a:xfrm>
              <a:off x="4647500" y="4213575"/>
              <a:ext cx="7625" cy="6725"/>
            </a:xfrm>
            <a:custGeom>
              <a:rect b="b" l="l" r="r" t="t"/>
              <a:pathLst>
                <a:path extrusionOk="0" h="269" w="305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1"/>
            <p:cNvSpPr/>
            <p:nvPr/>
          </p:nvSpPr>
          <p:spPr>
            <a:xfrm>
              <a:off x="4809525" y="4150450"/>
              <a:ext cx="7925" cy="6350"/>
            </a:xfrm>
            <a:custGeom>
              <a:rect b="b" l="l" r="r" t="t"/>
              <a:pathLst>
                <a:path extrusionOk="0" h="254" w="317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1"/>
            <p:cNvSpPr/>
            <p:nvPr/>
          </p:nvSpPr>
          <p:spPr>
            <a:xfrm>
              <a:off x="4878850" y="3991475"/>
              <a:ext cx="7825" cy="6550"/>
            </a:xfrm>
            <a:custGeom>
              <a:rect b="b" l="l" r="r" t="t"/>
              <a:pathLst>
                <a:path extrusionOk="0" h="262" w="313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1"/>
            <p:cNvSpPr/>
            <p:nvPr/>
          </p:nvSpPr>
          <p:spPr>
            <a:xfrm>
              <a:off x="4816250" y="3829600"/>
              <a:ext cx="7050" cy="6675"/>
            </a:xfrm>
            <a:custGeom>
              <a:rect b="b" l="l" r="r" t="t"/>
              <a:pathLst>
                <a:path extrusionOk="0" h="267" w="282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1"/>
            <p:cNvSpPr/>
            <p:nvPr/>
          </p:nvSpPr>
          <p:spPr>
            <a:xfrm>
              <a:off x="4656550" y="3760275"/>
              <a:ext cx="7050" cy="6625"/>
            </a:xfrm>
            <a:custGeom>
              <a:rect b="b" l="l" r="r" t="t"/>
              <a:pathLst>
                <a:path extrusionOk="0" h="265" w="282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1"/>
            <p:cNvSpPr/>
            <p:nvPr/>
          </p:nvSpPr>
          <p:spPr>
            <a:xfrm>
              <a:off x="4494250" y="3823300"/>
              <a:ext cx="7025" cy="6625"/>
            </a:xfrm>
            <a:custGeom>
              <a:rect b="b" l="l" r="r" t="t"/>
              <a:pathLst>
                <a:path extrusionOk="0" h="265" w="281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1"/>
            <p:cNvSpPr/>
            <p:nvPr/>
          </p:nvSpPr>
          <p:spPr>
            <a:xfrm>
              <a:off x="4424050" y="3982200"/>
              <a:ext cx="6750" cy="6525"/>
            </a:xfrm>
            <a:custGeom>
              <a:rect b="b" l="l" r="r" t="t"/>
              <a:pathLst>
                <a:path extrusionOk="0" h="261" w="27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1"/>
            <p:cNvSpPr/>
            <p:nvPr/>
          </p:nvSpPr>
          <p:spPr>
            <a:xfrm>
              <a:off x="4933475" y="1756875"/>
              <a:ext cx="26125" cy="20575"/>
            </a:xfrm>
            <a:custGeom>
              <a:rect b="b" l="l" r="r" t="t"/>
              <a:pathLst>
                <a:path extrusionOk="0" h="823" w="1045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1"/>
            <p:cNvSpPr/>
            <p:nvPr/>
          </p:nvSpPr>
          <p:spPr>
            <a:xfrm>
              <a:off x="4975950" y="1757625"/>
              <a:ext cx="22550" cy="20300"/>
            </a:xfrm>
            <a:custGeom>
              <a:rect b="b" l="l" r="r" t="t"/>
              <a:pathLst>
                <a:path extrusionOk="0" h="812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1"/>
            <p:cNvSpPr/>
            <p:nvPr/>
          </p:nvSpPr>
          <p:spPr>
            <a:xfrm>
              <a:off x="4977800" y="1718825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1"/>
            <p:cNvSpPr/>
            <p:nvPr/>
          </p:nvSpPr>
          <p:spPr>
            <a:xfrm>
              <a:off x="4935575" y="1717975"/>
              <a:ext cx="27150" cy="20375"/>
            </a:xfrm>
            <a:custGeom>
              <a:rect b="b" l="l" r="r" t="t"/>
              <a:pathLst>
                <a:path extrusionOk="0" h="815" w="1086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1"/>
            <p:cNvSpPr/>
            <p:nvPr/>
          </p:nvSpPr>
          <p:spPr>
            <a:xfrm>
              <a:off x="4932425" y="17871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1"/>
            <p:cNvSpPr/>
            <p:nvPr/>
          </p:nvSpPr>
          <p:spPr>
            <a:xfrm>
              <a:off x="4975350" y="1787775"/>
              <a:ext cx="26600" cy="22050"/>
            </a:xfrm>
            <a:custGeom>
              <a:rect b="b" l="l" r="r" t="t"/>
              <a:pathLst>
                <a:path extrusionOk="0" h="882" w="1064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1"/>
            <p:cNvSpPr/>
            <p:nvPr/>
          </p:nvSpPr>
          <p:spPr>
            <a:xfrm>
              <a:off x="5005775" y="1758775"/>
              <a:ext cx="26350" cy="22425"/>
            </a:xfrm>
            <a:custGeom>
              <a:rect b="b" l="l" r="r" t="t"/>
              <a:pathLst>
                <a:path extrusionOk="0" h="897" w="1054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1"/>
            <p:cNvSpPr/>
            <p:nvPr/>
          </p:nvSpPr>
          <p:spPr>
            <a:xfrm>
              <a:off x="5006125" y="171680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1"/>
            <p:cNvSpPr/>
            <p:nvPr/>
          </p:nvSpPr>
          <p:spPr>
            <a:xfrm>
              <a:off x="4976825" y="1686425"/>
              <a:ext cx="26050" cy="22550"/>
            </a:xfrm>
            <a:custGeom>
              <a:rect b="b" l="l" r="r" t="t"/>
              <a:pathLst>
                <a:path extrusionOk="0" h="902" w="1042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1"/>
            <p:cNvSpPr/>
            <p:nvPr/>
          </p:nvSpPr>
          <p:spPr>
            <a:xfrm>
              <a:off x="4934700" y="1685750"/>
              <a:ext cx="26925" cy="22325"/>
            </a:xfrm>
            <a:custGeom>
              <a:rect b="b" l="l" r="r" t="t"/>
              <a:pathLst>
                <a:path extrusionOk="0" h="893" w="1077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1"/>
            <p:cNvSpPr/>
            <p:nvPr/>
          </p:nvSpPr>
          <p:spPr>
            <a:xfrm>
              <a:off x="4904275" y="1714775"/>
              <a:ext cx="26650" cy="22025"/>
            </a:xfrm>
            <a:custGeom>
              <a:rect b="b" l="l" r="r" t="t"/>
              <a:pathLst>
                <a:path extrusionOk="0" h="881" w="1066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1"/>
            <p:cNvSpPr/>
            <p:nvPr/>
          </p:nvSpPr>
          <p:spPr>
            <a:xfrm>
              <a:off x="4904300" y="1756775"/>
              <a:ext cx="26025" cy="22375"/>
            </a:xfrm>
            <a:custGeom>
              <a:rect b="b" l="l" r="r" t="t"/>
              <a:pathLst>
                <a:path extrusionOk="0" h="895" w="1041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1"/>
            <p:cNvSpPr/>
            <p:nvPr/>
          </p:nvSpPr>
          <p:spPr>
            <a:xfrm>
              <a:off x="4900150" y="1799425"/>
              <a:ext cx="14700" cy="11525"/>
            </a:xfrm>
            <a:custGeom>
              <a:rect b="b" l="l" r="r" t="t"/>
              <a:pathLst>
                <a:path extrusionOk="0" h="461" w="588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1"/>
            <p:cNvSpPr/>
            <p:nvPr/>
          </p:nvSpPr>
          <p:spPr>
            <a:xfrm>
              <a:off x="4960750" y="1824550"/>
              <a:ext cx="13375" cy="11200"/>
            </a:xfrm>
            <a:custGeom>
              <a:rect b="b" l="l" r="r" t="t"/>
              <a:pathLst>
                <a:path extrusionOk="0" h="448" w="535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1"/>
            <p:cNvSpPr/>
            <p:nvPr/>
          </p:nvSpPr>
          <p:spPr>
            <a:xfrm>
              <a:off x="5019225" y="1801650"/>
              <a:ext cx="11725" cy="11200"/>
            </a:xfrm>
            <a:custGeom>
              <a:rect b="b" l="l" r="r" t="t"/>
              <a:pathLst>
                <a:path extrusionOk="0" h="448" w="469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1"/>
            <p:cNvSpPr/>
            <p:nvPr/>
          </p:nvSpPr>
          <p:spPr>
            <a:xfrm>
              <a:off x="5043225" y="1744025"/>
              <a:ext cx="13375" cy="11300"/>
            </a:xfrm>
            <a:custGeom>
              <a:rect b="b" l="l" r="r" t="t"/>
              <a:pathLst>
                <a:path extrusionOk="0" h="452" w="535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1"/>
            <p:cNvSpPr/>
            <p:nvPr/>
          </p:nvSpPr>
          <p:spPr>
            <a:xfrm>
              <a:off x="5020400" y="1685400"/>
              <a:ext cx="14950" cy="11200"/>
            </a:xfrm>
            <a:custGeom>
              <a:rect b="b" l="l" r="r" t="t"/>
              <a:pathLst>
                <a:path extrusionOk="0" h="448" w="598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1"/>
            <p:cNvSpPr/>
            <p:nvPr/>
          </p:nvSpPr>
          <p:spPr>
            <a:xfrm>
              <a:off x="4964250" y="1660175"/>
              <a:ext cx="11275" cy="11100"/>
            </a:xfrm>
            <a:custGeom>
              <a:rect b="b" l="l" r="r" t="t"/>
              <a:pathLst>
                <a:path extrusionOk="0" h="444" w="451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1"/>
            <p:cNvSpPr/>
            <p:nvPr/>
          </p:nvSpPr>
          <p:spPr>
            <a:xfrm>
              <a:off x="4903700" y="1683050"/>
              <a:ext cx="14950" cy="11150"/>
            </a:xfrm>
            <a:custGeom>
              <a:rect b="b" l="l" r="r" t="t"/>
              <a:pathLst>
                <a:path extrusionOk="0" h="446" w="598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1"/>
            <p:cNvSpPr/>
            <p:nvPr/>
          </p:nvSpPr>
          <p:spPr>
            <a:xfrm>
              <a:off x="4877675" y="1740625"/>
              <a:ext cx="15825" cy="11225"/>
            </a:xfrm>
            <a:custGeom>
              <a:rect b="b" l="l" r="r" t="t"/>
              <a:pathLst>
                <a:path extrusionOk="0" h="449" w="633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1"/>
            <p:cNvSpPr/>
            <p:nvPr/>
          </p:nvSpPr>
          <p:spPr>
            <a:xfrm>
              <a:off x="4913800" y="1840075"/>
              <a:ext cx="19475" cy="16525"/>
            </a:xfrm>
            <a:custGeom>
              <a:rect b="b" l="l" r="r" t="t"/>
              <a:pathLst>
                <a:path extrusionOk="0" h="661" w="779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1"/>
            <p:cNvSpPr/>
            <p:nvPr/>
          </p:nvSpPr>
          <p:spPr>
            <a:xfrm>
              <a:off x="4998075" y="184175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1"/>
            <p:cNvSpPr/>
            <p:nvPr/>
          </p:nvSpPr>
          <p:spPr>
            <a:xfrm>
              <a:off x="5059000" y="178357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1"/>
            <p:cNvSpPr/>
            <p:nvPr/>
          </p:nvSpPr>
          <p:spPr>
            <a:xfrm>
              <a:off x="5060600" y="16996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1"/>
            <p:cNvSpPr/>
            <p:nvPr/>
          </p:nvSpPr>
          <p:spPr>
            <a:xfrm>
              <a:off x="5002175" y="1639075"/>
              <a:ext cx="19725" cy="16850"/>
            </a:xfrm>
            <a:custGeom>
              <a:rect b="b" l="l" r="r" t="t"/>
              <a:pathLst>
                <a:path extrusionOk="0" h="674" w="789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1"/>
            <p:cNvSpPr/>
            <p:nvPr/>
          </p:nvSpPr>
          <p:spPr>
            <a:xfrm>
              <a:off x="4918025" y="1637375"/>
              <a:ext cx="20375" cy="16875"/>
            </a:xfrm>
            <a:custGeom>
              <a:rect b="b" l="l" r="r" t="t"/>
              <a:pathLst>
                <a:path extrusionOk="0" h="675" w="815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1"/>
            <p:cNvSpPr/>
            <p:nvPr/>
          </p:nvSpPr>
          <p:spPr>
            <a:xfrm>
              <a:off x="4854525" y="1695275"/>
              <a:ext cx="22300" cy="16850"/>
            </a:xfrm>
            <a:custGeom>
              <a:rect b="b" l="l" r="r" t="t"/>
              <a:pathLst>
                <a:path extrusionOk="0" h="674" w="892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1"/>
            <p:cNvSpPr/>
            <p:nvPr/>
          </p:nvSpPr>
          <p:spPr>
            <a:xfrm>
              <a:off x="4856025" y="17795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1"/>
            <p:cNvSpPr/>
            <p:nvPr/>
          </p:nvSpPr>
          <p:spPr>
            <a:xfrm>
              <a:off x="4865675" y="1840100"/>
              <a:ext cx="7075" cy="5600"/>
            </a:xfrm>
            <a:custGeom>
              <a:rect b="b" l="l" r="r" t="t"/>
              <a:pathLst>
                <a:path extrusionOk="0" h="224" w="283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1"/>
            <p:cNvSpPr/>
            <p:nvPr/>
          </p:nvSpPr>
          <p:spPr>
            <a:xfrm>
              <a:off x="4962500" y="188227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1"/>
            <p:cNvSpPr/>
            <p:nvPr/>
          </p:nvSpPr>
          <p:spPr>
            <a:xfrm>
              <a:off x="5060475" y="1844025"/>
              <a:ext cx="5875" cy="5725"/>
            </a:xfrm>
            <a:custGeom>
              <a:rect b="b" l="l" r="r" t="t"/>
              <a:pathLst>
                <a:path extrusionOk="0" h="229" w="235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1"/>
            <p:cNvSpPr/>
            <p:nvPr/>
          </p:nvSpPr>
          <p:spPr>
            <a:xfrm>
              <a:off x="5102000" y="1748025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1"/>
            <p:cNvSpPr/>
            <p:nvPr/>
          </p:nvSpPr>
          <p:spPr>
            <a:xfrm>
              <a:off x="5064575" y="1650300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1"/>
            <p:cNvSpPr/>
            <p:nvPr/>
          </p:nvSpPr>
          <p:spPr>
            <a:xfrm>
              <a:off x="4966975" y="1608150"/>
              <a:ext cx="6950" cy="5625"/>
            </a:xfrm>
            <a:custGeom>
              <a:rect b="b" l="l" r="r" t="t"/>
              <a:pathLst>
                <a:path extrusionOk="0" h="225" w="278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1"/>
            <p:cNvSpPr/>
            <p:nvPr/>
          </p:nvSpPr>
          <p:spPr>
            <a:xfrm>
              <a:off x="4869775" y="1646200"/>
              <a:ext cx="6175" cy="5650"/>
            </a:xfrm>
            <a:custGeom>
              <a:rect b="b" l="l" r="r" t="t"/>
              <a:pathLst>
                <a:path extrusionOk="0" h="226" w="247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1"/>
            <p:cNvSpPr/>
            <p:nvPr/>
          </p:nvSpPr>
          <p:spPr>
            <a:xfrm>
              <a:off x="4827650" y="174242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1"/>
            <p:cNvSpPr/>
            <p:nvPr/>
          </p:nvSpPr>
          <p:spPr>
            <a:xfrm>
              <a:off x="4895525" y="1893050"/>
              <a:ext cx="13125" cy="11350"/>
            </a:xfrm>
            <a:custGeom>
              <a:rect b="b" l="l" r="r" t="t"/>
              <a:pathLst>
                <a:path extrusionOk="0" h="454" w="525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1"/>
            <p:cNvSpPr/>
            <p:nvPr/>
          </p:nvSpPr>
          <p:spPr>
            <a:xfrm>
              <a:off x="5021375" y="1895550"/>
              <a:ext cx="13375" cy="11375"/>
            </a:xfrm>
            <a:custGeom>
              <a:rect b="b" l="l" r="r" t="t"/>
              <a:pathLst>
                <a:path extrusionOk="0" h="455" w="535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1"/>
            <p:cNvSpPr/>
            <p:nvPr/>
          </p:nvSpPr>
          <p:spPr>
            <a:xfrm>
              <a:off x="5111375" y="1808500"/>
              <a:ext cx="14625" cy="11150"/>
            </a:xfrm>
            <a:custGeom>
              <a:rect b="b" l="l" r="r" t="t"/>
              <a:pathLst>
                <a:path extrusionOk="0" h="446" w="585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1"/>
            <p:cNvSpPr/>
            <p:nvPr/>
          </p:nvSpPr>
          <p:spPr>
            <a:xfrm>
              <a:off x="5115475" y="1682475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1"/>
            <p:cNvSpPr/>
            <p:nvPr/>
          </p:nvSpPr>
          <p:spPr>
            <a:xfrm>
              <a:off x="5027725" y="1591600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1"/>
            <p:cNvSpPr/>
            <p:nvPr/>
          </p:nvSpPr>
          <p:spPr>
            <a:xfrm>
              <a:off x="4901325" y="1589250"/>
              <a:ext cx="13225" cy="11175"/>
            </a:xfrm>
            <a:custGeom>
              <a:rect b="b" l="l" r="r" t="t"/>
              <a:pathLst>
                <a:path extrusionOk="0" h="447" w="529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1"/>
            <p:cNvSpPr/>
            <p:nvPr/>
          </p:nvSpPr>
          <p:spPr>
            <a:xfrm>
              <a:off x="4810125" y="167632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1"/>
            <p:cNvSpPr/>
            <p:nvPr/>
          </p:nvSpPr>
          <p:spPr>
            <a:xfrm>
              <a:off x="4807775" y="180217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1"/>
            <p:cNvSpPr/>
            <p:nvPr/>
          </p:nvSpPr>
          <p:spPr>
            <a:xfrm>
              <a:off x="4825900" y="1878175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1"/>
            <p:cNvSpPr/>
            <p:nvPr/>
          </p:nvSpPr>
          <p:spPr>
            <a:xfrm>
              <a:off x="4961325" y="1937425"/>
              <a:ext cx="6175" cy="5525"/>
            </a:xfrm>
            <a:custGeom>
              <a:rect b="b" l="l" r="r" t="t"/>
              <a:pathLst>
                <a:path extrusionOk="0" h="221" w="247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1"/>
            <p:cNvSpPr/>
            <p:nvPr/>
          </p:nvSpPr>
          <p:spPr>
            <a:xfrm>
              <a:off x="5098500" y="1883700"/>
              <a:ext cx="6450" cy="5575"/>
            </a:xfrm>
            <a:custGeom>
              <a:rect b="b" l="l" r="r" t="t"/>
              <a:pathLst>
                <a:path extrusionOk="0" h="223" w="258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1"/>
            <p:cNvSpPr/>
            <p:nvPr/>
          </p:nvSpPr>
          <p:spPr>
            <a:xfrm>
              <a:off x="5157275" y="1749100"/>
              <a:ext cx="6475" cy="5625"/>
            </a:xfrm>
            <a:custGeom>
              <a:rect b="b" l="l" r="r" t="t"/>
              <a:pathLst>
                <a:path extrusionOk="0" h="225" w="259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1"/>
            <p:cNvSpPr/>
            <p:nvPr/>
          </p:nvSpPr>
          <p:spPr>
            <a:xfrm>
              <a:off x="5104350" y="16122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1"/>
            <p:cNvSpPr/>
            <p:nvPr/>
          </p:nvSpPr>
          <p:spPr>
            <a:xfrm>
              <a:off x="4969075" y="1553475"/>
              <a:ext cx="6175" cy="5750"/>
            </a:xfrm>
            <a:custGeom>
              <a:rect b="b" l="l" r="r" t="t"/>
              <a:pathLst>
                <a:path extrusionOk="0" h="230" w="247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1"/>
            <p:cNvSpPr/>
            <p:nvPr/>
          </p:nvSpPr>
          <p:spPr>
            <a:xfrm>
              <a:off x="4832050" y="16067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1"/>
            <p:cNvSpPr/>
            <p:nvPr/>
          </p:nvSpPr>
          <p:spPr>
            <a:xfrm>
              <a:off x="4771800" y="174125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1"/>
            <p:cNvSpPr/>
            <p:nvPr/>
          </p:nvSpPr>
          <p:spPr>
            <a:xfrm>
              <a:off x="4147350" y="32218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1"/>
            <p:cNvSpPr/>
            <p:nvPr/>
          </p:nvSpPr>
          <p:spPr>
            <a:xfrm>
              <a:off x="4186250" y="322275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1"/>
            <p:cNvSpPr/>
            <p:nvPr/>
          </p:nvSpPr>
          <p:spPr>
            <a:xfrm>
              <a:off x="4188100" y="3184000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1"/>
            <p:cNvSpPr/>
            <p:nvPr/>
          </p:nvSpPr>
          <p:spPr>
            <a:xfrm>
              <a:off x="4148225" y="3183275"/>
              <a:ext cx="22275" cy="20275"/>
            </a:xfrm>
            <a:custGeom>
              <a:rect b="b" l="l" r="r" t="t"/>
              <a:pathLst>
                <a:path extrusionOk="0" h="811" w="891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1"/>
            <p:cNvSpPr/>
            <p:nvPr/>
          </p:nvSpPr>
          <p:spPr>
            <a:xfrm>
              <a:off x="4142700" y="3252200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1"/>
            <p:cNvSpPr/>
            <p:nvPr/>
          </p:nvSpPr>
          <p:spPr>
            <a:xfrm>
              <a:off x="4185075" y="3253025"/>
              <a:ext cx="26950" cy="22500"/>
            </a:xfrm>
            <a:custGeom>
              <a:rect b="b" l="l" r="r" t="t"/>
              <a:pathLst>
                <a:path extrusionOk="0" h="900" w="1078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1"/>
            <p:cNvSpPr/>
            <p:nvPr/>
          </p:nvSpPr>
          <p:spPr>
            <a:xfrm>
              <a:off x="4215225" y="3223925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1"/>
            <p:cNvSpPr/>
            <p:nvPr/>
          </p:nvSpPr>
          <p:spPr>
            <a:xfrm>
              <a:off x="4216100" y="3182100"/>
              <a:ext cx="26350" cy="22300"/>
            </a:xfrm>
            <a:custGeom>
              <a:rect b="b" l="l" r="r" t="t"/>
              <a:pathLst>
                <a:path extrusionOk="0" h="892" w="1054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1"/>
            <p:cNvSpPr/>
            <p:nvPr/>
          </p:nvSpPr>
          <p:spPr>
            <a:xfrm>
              <a:off x="4187150" y="3151725"/>
              <a:ext cx="26325" cy="22425"/>
            </a:xfrm>
            <a:custGeom>
              <a:rect b="b" l="l" r="r" t="t"/>
              <a:pathLst>
                <a:path extrusionOk="0" h="897" w="1053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1"/>
            <p:cNvSpPr/>
            <p:nvPr/>
          </p:nvSpPr>
          <p:spPr>
            <a:xfrm>
              <a:off x="4145000" y="3151050"/>
              <a:ext cx="26375" cy="22350"/>
            </a:xfrm>
            <a:custGeom>
              <a:rect b="b" l="l" r="r" t="t"/>
              <a:pathLst>
                <a:path extrusionOk="0" h="894" w="1055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1"/>
            <p:cNvSpPr/>
            <p:nvPr/>
          </p:nvSpPr>
          <p:spPr>
            <a:xfrm>
              <a:off x="4114375" y="3179925"/>
              <a:ext cx="27150" cy="22250"/>
            </a:xfrm>
            <a:custGeom>
              <a:rect b="b" l="l" r="r" t="t"/>
              <a:pathLst>
                <a:path extrusionOk="0" h="890" w="1086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1"/>
            <p:cNvSpPr/>
            <p:nvPr/>
          </p:nvSpPr>
          <p:spPr>
            <a:xfrm>
              <a:off x="4114600" y="3221900"/>
              <a:ext cx="26075" cy="22350"/>
            </a:xfrm>
            <a:custGeom>
              <a:rect b="b" l="l" r="r" t="t"/>
              <a:pathLst>
                <a:path extrusionOk="0" h="894" w="1043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1"/>
            <p:cNvSpPr/>
            <p:nvPr/>
          </p:nvSpPr>
          <p:spPr>
            <a:xfrm>
              <a:off x="4112850" y="3264475"/>
              <a:ext cx="12300" cy="11200"/>
            </a:xfrm>
            <a:custGeom>
              <a:rect b="b" l="l" r="r" t="t"/>
              <a:pathLst>
                <a:path extrusionOk="0" h="448" w="492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1"/>
            <p:cNvSpPr/>
            <p:nvPr/>
          </p:nvSpPr>
          <p:spPr>
            <a:xfrm>
              <a:off x="4171050" y="3289875"/>
              <a:ext cx="11275" cy="11175"/>
            </a:xfrm>
            <a:custGeom>
              <a:rect b="b" l="l" r="r" t="t"/>
              <a:pathLst>
                <a:path extrusionOk="0" h="447" w="451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1"/>
            <p:cNvSpPr/>
            <p:nvPr/>
          </p:nvSpPr>
          <p:spPr>
            <a:xfrm>
              <a:off x="4229550" y="3266800"/>
              <a:ext cx="13550" cy="11050"/>
            </a:xfrm>
            <a:custGeom>
              <a:rect b="b" l="l" r="r" t="t"/>
              <a:pathLst>
                <a:path extrusionOk="0" h="442" w="542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1"/>
            <p:cNvSpPr/>
            <p:nvPr/>
          </p:nvSpPr>
          <p:spPr>
            <a:xfrm>
              <a:off x="4253525" y="3209250"/>
              <a:ext cx="13200" cy="11100"/>
            </a:xfrm>
            <a:custGeom>
              <a:rect b="b" l="l" r="r" t="t"/>
              <a:pathLst>
                <a:path extrusionOk="0" h="444" w="528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1"/>
            <p:cNvSpPr/>
            <p:nvPr/>
          </p:nvSpPr>
          <p:spPr>
            <a:xfrm>
              <a:off x="4232475" y="3150650"/>
              <a:ext cx="11725" cy="11225"/>
            </a:xfrm>
            <a:custGeom>
              <a:rect b="b" l="l" r="r" t="t"/>
              <a:pathLst>
                <a:path extrusionOk="0" h="449" w="469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1"/>
            <p:cNvSpPr/>
            <p:nvPr/>
          </p:nvSpPr>
          <p:spPr>
            <a:xfrm>
              <a:off x="4172525" y="3125250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1"/>
            <p:cNvSpPr/>
            <p:nvPr/>
          </p:nvSpPr>
          <p:spPr>
            <a:xfrm>
              <a:off x="4113725" y="3148275"/>
              <a:ext cx="14950" cy="11225"/>
            </a:xfrm>
            <a:custGeom>
              <a:rect b="b" l="l" r="r" t="t"/>
              <a:pathLst>
                <a:path extrusionOk="0" h="449" w="598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1"/>
            <p:cNvSpPr/>
            <p:nvPr/>
          </p:nvSpPr>
          <p:spPr>
            <a:xfrm>
              <a:off x="4088350" y="3205950"/>
              <a:ext cx="13125" cy="11075"/>
            </a:xfrm>
            <a:custGeom>
              <a:rect b="b" l="l" r="r" t="t"/>
              <a:pathLst>
                <a:path extrusionOk="0" h="443" w="525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1"/>
            <p:cNvSpPr/>
            <p:nvPr/>
          </p:nvSpPr>
          <p:spPr>
            <a:xfrm>
              <a:off x="4124550" y="3305125"/>
              <a:ext cx="19750" cy="16900"/>
            </a:xfrm>
            <a:custGeom>
              <a:rect b="b" l="l" r="r" t="t"/>
              <a:pathLst>
                <a:path extrusionOk="0" h="676" w="79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1"/>
            <p:cNvSpPr/>
            <p:nvPr/>
          </p:nvSpPr>
          <p:spPr>
            <a:xfrm>
              <a:off x="4208350" y="3306950"/>
              <a:ext cx="20350" cy="16925"/>
            </a:xfrm>
            <a:custGeom>
              <a:rect b="b" l="l" r="r" t="t"/>
              <a:pathLst>
                <a:path extrusionOk="0" h="677" w="814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1"/>
            <p:cNvSpPr/>
            <p:nvPr/>
          </p:nvSpPr>
          <p:spPr>
            <a:xfrm>
              <a:off x="4269025" y="3248875"/>
              <a:ext cx="20575" cy="16825"/>
            </a:xfrm>
            <a:custGeom>
              <a:rect b="b" l="l" r="r" t="t"/>
              <a:pathLst>
                <a:path extrusionOk="0" h="673" w="823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1"/>
            <p:cNvSpPr/>
            <p:nvPr/>
          </p:nvSpPr>
          <p:spPr>
            <a:xfrm>
              <a:off x="4270925" y="316485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1"/>
            <p:cNvSpPr/>
            <p:nvPr/>
          </p:nvSpPr>
          <p:spPr>
            <a:xfrm>
              <a:off x="4212725" y="3104375"/>
              <a:ext cx="19475" cy="16700"/>
            </a:xfrm>
            <a:custGeom>
              <a:rect b="b" l="l" r="r" t="t"/>
              <a:pathLst>
                <a:path extrusionOk="0" h="668" w="779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1"/>
            <p:cNvSpPr/>
            <p:nvPr/>
          </p:nvSpPr>
          <p:spPr>
            <a:xfrm>
              <a:off x="4128350" y="310242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1"/>
            <p:cNvSpPr/>
            <p:nvPr/>
          </p:nvSpPr>
          <p:spPr>
            <a:xfrm>
              <a:off x="4068100" y="3160725"/>
              <a:ext cx="22300" cy="16975"/>
            </a:xfrm>
            <a:custGeom>
              <a:rect b="b" l="l" r="r" t="t"/>
              <a:pathLst>
                <a:path extrusionOk="0" h="679" w="892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1"/>
            <p:cNvSpPr/>
            <p:nvPr/>
          </p:nvSpPr>
          <p:spPr>
            <a:xfrm>
              <a:off x="4066050" y="324460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1"/>
            <p:cNvSpPr/>
            <p:nvPr/>
          </p:nvSpPr>
          <p:spPr>
            <a:xfrm>
              <a:off x="4075125" y="3305350"/>
              <a:ext cx="7025" cy="5625"/>
            </a:xfrm>
            <a:custGeom>
              <a:rect b="b" l="l" r="r" t="t"/>
              <a:pathLst>
                <a:path extrusionOk="0" h="225" w="281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1"/>
            <p:cNvSpPr/>
            <p:nvPr/>
          </p:nvSpPr>
          <p:spPr>
            <a:xfrm>
              <a:off x="4172800" y="3347425"/>
              <a:ext cx="6750" cy="5675"/>
            </a:xfrm>
            <a:custGeom>
              <a:rect b="b" l="l" r="r" t="t"/>
              <a:pathLst>
                <a:path extrusionOk="0" h="227" w="27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1"/>
            <p:cNvSpPr/>
            <p:nvPr/>
          </p:nvSpPr>
          <p:spPr>
            <a:xfrm>
              <a:off x="4270775" y="3309250"/>
              <a:ext cx="7050" cy="5625"/>
            </a:xfrm>
            <a:custGeom>
              <a:rect b="b" l="l" r="r" t="t"/>
              <a:pathLst>
                <a:path extrusionOk="0" h="225" w="282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1"/>
            <p:cNvSpPr/>
            <p:nvPr/>
          </p:nvSpPr>
          <p:spPr>
            <a:xfrm>
              <a:off x="4313200" y="3213025"/>
              <a:ext cx="6750" cy="5850"/>
            </a:xfrm>
            <a:custGeom>
              <a:rect b="b" l="l" r="r" t="t"/>
              <a:pathLst>
                <a:path extrusionOk="0" h="234" w="27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1"/>
            <p:cNvSpPr/>
            <p:nvPr/>
          </p:nvSpPr>
          <p:spPr>
            <a:xfrm>
              <a:off x="4274575" y="3115325"/>
              <a:ext cx="7275" cy="5625"/>
            </a:xfrm>
            <a:custGeom>
              <a:rect b="b" l="l" r="r" t="t"/>
              <a:pathLst>
                <a:path extrusionOk="0" h="225" w="291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1"/>
            <p:cNvSpPr/>
            <p:nvPr/>
          </p:nvSpPr>
          <p:spPr>
            <a:xfrm>
              <a:off x="4178225" y="3073050"/>
              <a:ext cx="6000" cy="5500"/>
            </a:xfrm>
            <a:custGeom>
              <a:rect b="b" l="l" r="r" t="t"/>
              <a:pathLst>
                <a:path extrusionOk="0" h="220" w="24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1"/>
            <p:cNvSpPr/>
            <p:nvPr/>
          </p:nvSpPr>
          <p:spPr>
            <a:xfrm>
              <a:off x="4079800" y="3111250"/>
              <a:ext cx="7325" cy="5600"/>
            </a:xfrm>
            <a:custGeom>
              <a:rect b="b" l="l" r="r" t="t"/>
              <a:pathLst>
                <a:path extrusionOk="0" h="224" w="293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1"/>
            <p:cNvSpPr/>
            <p:nvPr/>
          </p:nvSpPr>
          <p:spPr>
            <a:xfrm>
              <a:off x="4037975" y="3207425"/>
              <a:ext cx="6450" cy="5775"/>
            </a:xfrm>
            <a:custGeom>
              <a:rect b="b" l="l" r="r" t="t"/>
              <a:pathLst>
                <a:path extrusionOk="0" h="231" w="258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1"/>
            <p:cNvSpPr/>
            <p:nvPr/>
          </p:nvSpPr>
          <p:spPr>
            <a:xfrm>
              <a:off x="4105250" y="3358350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1"/>
            <p:cNvSpPr/>
            <p:nvPr/>
          </p:nvSpPr>
          <p:spPr>
            <a:xfrm>
              <a:off x="4232050" y="3361175"/>
              <a:ext cx="13025" cy="11050"/>
            </a:xfrm>
            <a:custGeom>
              <a:rect b="b" l="l" r="r" t="t"/>
              <a:pathLst>
                <a:path extrusionOk="0" h="442" w="521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1"/>
            <p:cNvSpPr/>
            <p:nvPr/>
          </p:nvSpPr>
          <p:spPr>
            <a:xfrm>
              <a:off x="4322850" y="3273625"/>
              <a:ext cx="13725" cy="11200"/>
            </a:xfrm>
            <a:custGeom>
              <a:rect b="b" l="l" r="r" t="t"/>
              <a:pathLst>
                <a:path extrusionOk="0" h="448" w="549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1"/>
            <p:cNvSpPr/>
            <p:nvPr/>
          </p:nvSpPr>
          <p:spPr>
            <a:xfrm>
              <a:off x="4325775" y="3147725"/>
              <a:ext cx="13175" cy="11275"/>
            </a:xfrm>
            <a:custGeom>
              <a:rect b="b" l="l" r="r" t="t"/>
              <a:pathLst>
                <a:path extrusionOk="0" h="451" w="527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1"/>
            <p:cNvSpPr/>
            <p:nvPr/>
          </p:nvSpPr>
          <p:spPr>
            <a:xfrm>
              <a:off x="4238050" y="3056875"/>
              <a:ext cx="13175" cy="11100"/>
            </a:xfrm>
            <a:custGeom>
              <a:rect b="b" l="l" r="r" t="t"/>
              <a:pathLst>
                <a:path extrusionOk="0" h="444" w="527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1"/>
            <p:cNvSpPr/>
            <p:nvPr/>
          </p:nvSpPr>
          <p:spPr>
            <a:xfrm>
              <a:off x="4111375" y="3054325"/>
              <a:ext cx="13775" cy="11200"/>
            </a:xfrm>
            <a:custGeom>
              <a:rect b="b" l="l" r="r" t="t"/>
              <a:pathLst>
                <a:path extrusionOk="0" h="448" w="551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1"/>
            <p:cNvSpPr/>
            <p:nvPr/>
          </p:nvSpPr>
          <p:spPr>
            <a:xfrm>
              <a:off x="4020425" y="3141475"/>
              <a:ext cx="13475" cy="11075"/>
            </a:xfrm>
            <a:custGeom>
              <a:rect b="b" l="l" r="r" t="t"/>
              <a:pathLst>
                <a:path extrusionOk="0" h="443" w="539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1"/>
            <p:cNvSpPr/>
            <p:nvPr/>
          </p:nvSpPr>
          <p:spPr>
            <a:xfrm>
              <a:off x="4015875" y="3267275"/>
              <a:ext cx="15100" cy="11625"/>
            </a:xfrm>
            <a:custGeom>
              <a:rect b="b" l="l" r="r" t="t"/>
              <a:pathLst>
                <a:path extrusionOk="0" h="465" w="604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1"/>
            <p:cNvSpPr/>
            <p:nvPr/>
          </p:nvSpPr>
          <p:spPr>
            <a:xfrm>
              <a:off x="4036225" y="3343150"/>
              <a:ext cx="6150" cy="5650"/>
            </a:xfrm>
            <a:custGeom>
              <a:rect b="b" l="l" r="r" t="t"/>
              <a:pathLst>
                <a:path extrusionOk="0" h="226" w="246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1"/>
            <p:cNvSpPr/>
            <p:nvPr/>
          </p:nvSpPr>
          <p:spPr>
            <a:xfrm>
              <a:off x="4171625" y="3402275"/>
              <a:ext cx="6750" cy="5825"/>
            </a:xfrm>
            <a:custGeom>
              <a:rect b="b" l="l" r="r" t="t"/>
              <a:pathLst>
                <a:path extrusionOk="0" h="233" w="27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1"/>
            <p:cNvSpPr/>
            <p:nvPr/>
          </p:nvSpPr>
          <p:spPr>
            <a:xfrm>
              <a:off x="4307925" y="3349050"/>
              <a:ext cx="7325" cy="5175"/>
            </a:xfrm>
            <a:custGeom>
              <a:rect b="b" l="l" r="r" t="t"/>
              <a:pathLst>
                <a:path extrusionOk="0" h="207" w="293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1"/>
            <p:cNvSpPr/>
            <p:nvPr/>
          </p:nvSpPr>
          <p:spPr>
            <a:xfrm>
              <a:off x="4368475" y="3214200"/>
              <a:ext cx="6450" cy="5825"/>
            </a:xfrm>
            <a:custGeom>
              <a:rect b="b" l="l" r="r" t="t"/>
              <a:pathLst>
                <a:path extrusionOk="0" h="233" w="258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1"/>
            <p:cNvSpPr/>
            <p:nvPr/>
          </p:nvSpPr>
          <p:spPr>
            <a:xfrm>
              <a:off x="4314650" y="3077325"/>
              <a:ext cx="5875" cy="5600"/>
            </a:xfrm>
            <a:custGeom>
              <a:rect b="b" l="l" r="r" t="t"/>
              <a:pathLst>
                <a:path extrusionOk="0" h="224" w="235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1"/>
            <p:cNvSpPr/>
            <p:nvPr/>
          </p:nvSpPr>
          <p:spPr>
            <a:xfrm>
              <a:off x="4178725" y="301847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1"/>
            <p:cNvSpPr/>
            <p:nvPr/>
          </p:nvSpPr>
          <p:spPr>
            <a:xfrm>
              <a:off x="4041775" y="3071725"/>
              <a:ext cx="7050" cy="5725"/>
            </a:xfrm>
            <a:custGeom>
              <a:rect b="b" l="l" r="r" t="t"/>
              <a:pathLst>
                <a:path extrusionOk="0" h="229" w="282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1"/>
            <p:cNvSpPr/>
            <p:nvPr/>
          </p:nvSpPr>
          <p:spPr>
            <a:xfrm>
              <a:off x="3981625" y="3206525"/>
              <a:ext cx="8025" cy="5625"/>
            </a:xfrm>
            <a:custGeom>
              <a:rect b="b" l="l" r="r" t="t"/>
              <a:pathLst>
                <a:path extrusionOk="0" h="225" w="321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1"/>
            <p:cNvSpPr/>
            <p:nvPr/>
          </p:nvSpPr>
          <p:spPr>
            <a:xfrm>
              <a:off x="6443300" y="386170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1"/>
            <p:cNvSpPr/>
            <p:nvPr/>
          </p:nvSpPr>
          <p:spPr>
            <a:xfrm>
              <a:off x="6482200" y="38625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1"/>
            <p:cNvSpPr/>
            <p:nvPr/>
          </p:nvSpPr>
          <p:spPr>
            <a:xfrm>
              <a:off x="6484050" y="3823775"/>
              <a:ext cx="21575" cy="20275"/>
            </a:xfrm>
            <a:custGeom>
              <a:rect b="b" l="l" r="r" t="t"/>
              <a:pathLst>
                <a:path extrusionOk="0" h="811" w="863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1"/>
            <p:cNvSpPr/>
            <p:nvPr/>
          </p:nvSpPr>
          <p:spPr>
            <a:xfrm>
              <a:off x="6444175" y="3823025"/>
              <a:ext cx="22250" cy="20275"/>
            </a:xfrm>
            <a:custGeom>
              <a:rect b="b" l="l" r="r" t="t"/>
              <a:pathLst>
                <a:path extrusionOk="0" h="811" w="89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1"/>
            <p:cNvSpPr/>
            <p:nvPr/>
          </p:nvSpPr>
          <p:spPr>
            <a:xfrm>
              <a:off x="6438675" y="389210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1"/>
            <p:cNvSpPr/>
            <p:nvPr/>
          </p:nvSpPr>
          <p:spPr>
            <a:xfrm>
              <a:off x="6481050" y="3892875"/>
              <a:ext cx="26925" cy="22350"/>
            </a:xfrm>
            <a:custGeom>
              <a:rect b="b" l="l" r="r" t="t"/>
              <a:pathLst>
                <a:path extrusionOk="0" h="894" w="1077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1"/>
            <p:cNvSpPr/>
            <p:nvPr/>
          </p:nvSpPr>
          <p:spPr>
            <a:xfrm>
              <a:off x="6511150" y="38637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1"/>
            <p:cNvSpPr/>
            <p:nvPr/>
          </p:nvSpPr>
          <p:spPr>
            <a:xfrm>
              <a:off x="6512075" y="382175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1"/>
            <p:cNvSpPr/>
            <p:nvPr/>
          </p:nvSpPr>
          <p:spPr>
            <a:xfrm>
              <a:off x="6483100" y="3791675"/>
              <a:ext cx="26325" cy="22275"/>
            </a:xfrm>
            <a:custGeom>
              <a:rect b="b" l="l" r="r" t="t"/>
              <a:pathLst>
                <a:path extrusionOk="0" h="891" w="1053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1"/>
            <p:cNvSpPr/>
            <p:nvPr/>
          </p:nvSpPr>
          <p:spPr>
            <a:xfrm>
              <a:off x="6440950" y="3790850"/>
              <a:ext cx="26350" cy="22200"/>
            </a:xfrm>
            <a:custGeom>
              <a:rect b="b" l="l" r="r" t="t"/>
              <a:pathLst>
                <a:path extrusionOk="0" h="888" w="1054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1"/>
            <p:cNvSpPr/>
            <p:nvPr/>
          </p:nvSpPr>
          <p:spPr>
            <a:xfrm>
              <a:off x="6410275" y="3819725"/>
              <a:ext cx="27200" cy="22275"/>
            </a:xfrm>
            <a:custGeom>
              <a:rect b="b" l="l" r="r" t="t"/>
              <a:pathLst>
                <a:path extrusionOk="0" h="891" w="1088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1"/>
            <p:cNvSpPr/>
            <p:nvPr/>
          </p:nvSpPr>
          <p:spPr>
            <a:xfrm>
              <a:off x="6410550" y="3861700"/>
              <a:ext cx="26050" cy="22450"/>
            </a:xfrm>
            <a:custGeom>
              <a:rect b="b" l="l" r="r" t="t"/>
              <a:pathLst>
                <a:path extrusionOk="0" h="898" w="1042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1"/>
            <p:cNvSpPr/>
            <p:nvPr/>
          </p:nvSpPr>
          <p:spPr>
            <a:xfrm>
              <a:off x="6408800" y="3904325"/>
              <a:ext cx="12300" cy="11225"/>
            </a:xfrm>
            <a:custGeom>
              <a:rect b="b" l="l" r="r" t="t"/>
              <a:pathLst>
                <a:path extrusionOk="0" h="449" w="492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1"/>
            <p:cNvSpPr/>
            <p:nvPr/>
          </p:nvSpPr>
          <p:spPr>
            <a:xfrm>
              <a:off x="6467000" y="3929675"/>
              <a:ext cx="11425" cy="11050"/>
            </a:xfrm>
            <a:custGeom>
              <a:rect b="b" l="l" r="r" t="t"/>
              <a:pathLst>
                <a:path extrusionOk="0" h="442" w="457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1"/>
            <p:cNvSpPr/>
            <p:nvPr/>
          </p:nvSpPr>
          <p:spPr>
            <a:xfrm>
              <a:off x="6525500" y="3906675"/>
              <a:ext cx="13575" cy="10975"/>
            </a:xfrm>
            <a:custGeom>
              <a:rect b="b" l="l" r="r" t="t"/>
              <a:pathLst>
                <a:path extrusionOk="0" h="439" w="543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1"/>
            <p:cNvSpPr/>
            <p:nvPr/>
          </p:nvSpPr>
          <p:spPr>
            <a:xfrm>
              <a:off x="6549475" y="3848975"/>
              <a:ext cx="13175" cy="11300"/>
            </a:xfrm>
            <a:custGeom>
              <a:rect b="b" l="l" r="r" t="t"/>
              <a:pathLst>
                <a:path extrusionOk="0" h="452" w="527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1"/>
            <p:cNvSpPr/>
            <p:nvPr/>
          </p:nvSpPr>
          <p:spPr>
            <a:xfrm>
              <a:off x="6528425" y="3790425"/>
              <a:ext cx="11725" cy="11250"/>
            </a:xfrm>
            <a:custGeom>
              <a:rect b="b" l="l" r="r" t="t"/>
              <a:pathLst>
                <a:path extrusionOk="0" h="450" w="469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1"/>
            <p:cNvSpPr/>
            <p:nvPr/>
          </p:nvSpPr>
          <p:spPr>
            <a:xfrm>
              <a:off x="6468550" y="3765175"/>
              <a:ext cx="13100" cy="11075"/>
            </a:xfrm>
            <a:custGeom>
              <a:rect b="b" l="l" r="r" t="t"/>
              <a:pathLst>
                <a:path extrusionOk="0" h="443" w="524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41"/>
            <p:cNvSpPr/>
            <p:nvPr/>
          </p:nvSpPr>
          <p:spPr>
            <a:xfrm>
              <a:off x="6409675" y="3788000"/>
              <a:ext cx="14925" cy="11125"/>
            </a:xfrm>
            <a:custGeom>
              <a:rect b="b" l="l" r="r" t="t"/>
              <a:pathLst>
                <a:path extrusionOk="0" h="445" w="597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41"/>
            <p:cNvSpPr/>
            <p:nvPr/>
          </p:nvSpPr>
          <p:spPr>
            <a:xfrm>
              <a:off x="6384225" y="3845625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41"/>
            <p:cNvSpPr/>
            <p:nvPr/>
          </p:nvSpPr>
          <p:spPr>
            <a:xfrm>
              <a:off x="6420500" y="3944900"/>
              <a:ext cx="19775" cy="16975"/>
            </a:xfrm>
            <a:custGeom>
              <a:rect b="b" l="l" r="r" t="t"/>
              <a:pathLst>
                <a:path extrusionOk="0" h="679" w="791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41"/>
            <p:cNvSpPr/>
            <p:nvPr/>
          </p:nvSpPr>
          <p:spPr>
            <a:xfrm>
              <a:off x="6504325" y="394670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41"/>
            <p:cNvSpPr/>
            <p:nvPr/>
          </p:nvSpPr>
          <p:spPr>
            <a:xfrm>
              <a:off x="6564975" y="3888625"/>
              <a:ext cx="20600" cy="16775"/>
            </a:xfrm>
            <a:custGeom>
              <a:rect b="b" l="l" r="r" t="t"/>
              <a:pathLst>
                <a:path extrusionOk="0" h="671" w="824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41"/>
            <p:cNvSpPr/>
            <p:nvPr/>
          </p:nvSpPr>
          <p:spPr>
            <a:xfrm>
              <a:off x="6566875" y="38046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41"/>
            <p:cNvSpPr/>
            <p:nvPr/>
          </p:nvSpPr>
          <p:spPr>
            <a:xfrm>
              <a:off x="6508675" y="3744000"/>
              <a:ext cx="19475" cy="16850"/>
            </a:xfrm>
            <a:custGeom>
              <a:rect b="b" l="l" r="r" t="t"/>
              <a:pathLst>
                <a:path extrusionOk="0" h="674" w="779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41"/>
            <p:cNvSpPr/>
            <p:nvPr/>
          </p:nvSpPr>
          <p:spPr>
            <a:xfrm>
              <a:off x="6424300" y="3742325"/>
              <a:ext cx="20350" cy="16850"/>
            </a:xfrm>
            <a:custGeom>
              <a:rect b="b" l="l" r="r" t="t"/>
              <a:pathLst>
                <a:path extrusionOk="0" h="674" w="814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41"/>
            <p:cNvSpPr/>
            <p:nvPr/>
          </p:nvSpPr>
          <p:spPr>
            <a:xfrm>
              <a:off x="6364050" y="3800525"/>
              <a:ext cx="22275" cy="17100"/>
            </a:xfrm>
            <a:custGeom>
              <a:rect b="b" l="l" r="r" t="t"/>
              <a:pathLst>
                <a:path extrusionOk="0" h="684" w="891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41"/>
            <p:cNvSpPr/>
            <p:nvPr/>
          </p:nvSpPr>
          <p:spPr>
            <a:xfrm>
              <a:off x="6362000" y="38845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41"/>
            <p:cNvSpPr/>
            <p:nvPr/>
          </p:nvSpPr>
          <p:spPr>
            <a:xfrm>
              <a:off x="6371075" y="3945050"/>
              <a:ext cx="7025" cy="5575"/>
            </a:xfrm>
            <a:custGeom>
              <a:rect b="b" l="l" r="r" t="t"/>
              <a:pathLst>
                <a:path extrusionOk="0" h="223" w="281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41"/>
            <p:cNvSpPr/>
            <p:nvPr/>
          </p:nvSpPr>
          <p:spPr>
            <a:xfrm>
              <a:off x="6468750" y="398722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41"/>
            <p:cNvSpPr/>
            <p:nvPr/>
          </p:nvSpPr>
          <p:spPr>
            <a:xfrm>
              <a:off x="6566725" y="3949150"/>
              <a:ext cx="7000" cy="5575"/>
            </a:xfrm>
            <a:custGeom>
              <a:rect b="b" l="l" r="r" t="t"/>
              <a:pathLst>
                <a:path extrusionOk="0" h="223" w="28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41"/>
            <p:cNvSpPr/>
            <p:nvPr/>
          </p:nvSpPr>
          <p:spPr>
            <a:xfrm>
              <a:off x="6609150" y="385295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41"/>
            <p:cNvSpPr/>
            <p:nvPr/>
          </p:nvSpPr>
          <p:spPr>
            <a:xfrm>
              <a:off x="6570525" y="3755275"/>
              <a:ext cx="7250" cy="5550"/>
            </a:xfrm>
            <a:custGeom>
              <a:rect b="b" l="l" r="r" t="t"/>
              <a:pathLst>
                <a:path extrusionOk="0" h="222" w="29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41"/>
            <p:cNvSpPr/>
            <p:nvPr/>
          </p:nvSpPr>
          <p:spPr>
            <a:xfrm>
              <a:off x="6474150" y="3712675"/>
              <a:ext cx="6025" cy="5750"/>
            </a:xfrm>
            <a:custGeom>
              <a:rect b="b" l="l" r="r" t="t"/>
              <a:pathLst>
                <a:path extrusionOk="0" h="230" w="241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41"/>
            <p:cNvSpPr/>
            <p:nvPr/>
          </p:nvSpPr>
          <p:spPr>
            <a:xfrm>
              <a:off x="6375750" y="375110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41"/>
            <p:cNvSpPr/>
            <p:nvPr/>
          </p:nvSpPr>
          <p:spPr>
            <a:xfrm>
              <a:off x="6333925" y="3847375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41"/>
            <p:cNvSpPr/>
            <p:nvPr/>
          </p:nvSpPr>
          <p:spPr>
            <a:xfrm>
              <a:off x="6401200" y="3998125"/>
              <a:ext cx="13475" cy="11100"/>
            </a:xfrm>
            <a:custGeom>
              <a:rect b="b" l="l" r="r" t="t"/>
              <a:pathLst>
                <a:path extrusionOk="0" h="444" w="539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41"/>
            <p:cNvSpPr/>
            <p:nvPr/>
          </p:nvSpPr>
          <p:spPr>
            <a:xfrm>
              <a:off x="6527975" y="4000825"/>
              <a:ext cx="13050" cy="11050"/>
            </a:xfrm>
            <a:custGeom>
              <a:rect b="b" l="l" r="r" t="t"/>
              <a:pathLst>
                <a:path extrusionOk="0" h="442" w="522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41"/>
            <p:cNvSpPr/>
            <p:nvPr/>
          </p:nvSpPr>
          <p:spPr>
            <a:xfrm>
              <a:off x="6618800" y="3913375"/>
              <a:ext cx="13750" cy="11225"/>
            </a:xfrm>
            <a:custGeom>
              <a:rect b="b" l="l" r="r" t="t"/>
              <a:pathLst>
                <a:path extrusionOk="0" h="449" w="55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41"/>
            <p:cNvSpPr/>
            <p:nvPr/>
          </p:nvSpPr>
          <p:spPr>
            <a:xfrm>
              <a:off x="6621725" y="378752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41"/>
            <p:cNvSpPr/>
            <p:nvPr/>
          </p:nvSpPr>
          <p:spPr>
            <a:xfrm>
              <a:off x="6533975" y="3696550"/>
              <a:ext cx="13175" cy="11325"/>
            </a:xfrm>
            <a:custGeom>
              <a:rect b="b" l="l" r="r" t="t"/>
              <a:pathLst>
                <a:path extrusionOk="0" h="453" w="527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41"/>
            <p:cNvSpPr/>
            <p:nvPr/>
          </p:nvSpPr>
          <p:spPr>
            <a:xfrm>
              <a:off x="6407325" y="3694000"/>
              <a:ext cx="13775" cy="11175"/>
            </a:xfrm>
            <a:custGeom>
              <a:rect b="b" l="l" r="r" t="t"/>
              <a:pathLst>
                <a:path extrusionOk="0" h="447" w="551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41"/>
            <p:cNvSpPr/>
            <p:nvPr/>
          </p:nvSpPr>
          <p:spPr>
            <a:xfrm>
              <a:off x="6316375" y="378127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41"/>
            <p:cNvSpPr/>
            <p:nvPr/>
          </p:nvSpPr>
          <p:spPr>
            <a:xfrm>
              <a:off x="6311750" y="3907225"/>
              <a:ext cx="15175" cy="11525"/>
            </a:xfrm>
            <a:custGeom>
              <a:rect b="b" l="l" r="r" t="t"/>
              <a:pathLst>
                <a:path extrusionOk="0" h="461" w="607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41"/>
            <p:cNvSpPr/>
            <p:nvPr/>
          </p:nvSpPr>
          <p:spPr>
            <a:xfrm>
              <a:off x="6332175" y="39830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41"/>
            <p:cNvSpPr/>
            <p:nvPr/>
          </p:nvSpPr>
          <p:spPr>
            <a:xfrm>
              <a:off x="6467575" y="404220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41"/>
            <p:cNvSpPr/>
            <p:nvPr/>
          </p:nvSpPr>
          <p:spPr>
            <a:xfrm>
              <a:off x="6603925" y="3988825"/>
              <a:ext cx="7225" cy="5200"/>
            </a:xfrm>
            <a:custGeom>
              <a:rect b="b" l="l" r="r" t="t"/>
              <a:pathLst>
                <a:path extrusionOk="0" h="208" w="289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41"/>
            <p:cNvSpPr/>
            <p:nvPr/>
          </p:nvSpPr>
          <p:spPr>
            <a:xfrm>
              <a:off x="6664425" y="3854125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41"/>
            <p:cNvSpPr/>
            <p:nvPr/>
          </p:nvSpPr>
          <p:spPr>
            <a:xfrm>
              <a:off x="6610600" y="37172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41"/>
            <p:cNvSpPr/>
            <p:nvPr/>
          </p:nvSpPr>
          <p:spPr>
            <a:xfrm>
              <a:off x="6474600" y="3658150"/>
              <a:ext cx="6450" cy="5675"/>
            </a:xfrm>
            <a:custGeom>
              <a:rect b="b" l="l" r="r" t="t"/>
              <a:pathLst>
                <a:path extrusionOk="0" h="227" w="258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41"/>
            <p:cNvSpPr/>
            <p:nvPr/>
          </p:nvSpPr>
          <p:spPr>
            <a:xfrm>
              <a:off x="6337725" y="3711625"/>
              <a:ext cx="7075" cy="5625"/>
            </a:xfrm>
            <a:custGeom>
              <a:rect b="b" l="l" r="r" t="t"/>
              <a:pathLst>
                <a:path extrusionOk="0" h="225" w="283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41"/>
            <p:cNvSpPr/>
            <p:nvPr/>
          </p:nvSpPr>
          <p:spPr>
            <a:xfrm>
              <a:off x="6277625" y="3846175"/>
              <a:ext cx="7900" cy="5650"/>
            </a:xfrm>
            <a:custGeom>
              <a:rect b="b" l="l" r="r" t="t"/>
              <a:pathLst>
                <a:path extrusionOk="0" h="226" w="316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41"/>
            <p:cNvSpPr/>
            <p:nvPr/>
          </p:nvSpPr>
          <p:spPr>
            <a:xfrm>
              <a:off x="1698450" y="4582475"/>
              <a:ext cx="34175" cy="25650"/>
            </a:xfrm>
            <a:custGeom>
              <a:rect b="b" l="l" r="r" t="t"/>
              <a:pathLst>
                <a:path extrusionOk="0" h="1026" w="1367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41"/>
            <p:cNvSpPr/>
            <p:nvPr/>
          </p:nvSpPr>
          <p:spPr>
            <a:xfrm>
              <a:off x="1747675" y="4583525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41"/>
            <p:cNvSpPr/>
            <p:nvPr/>
          </p:nvSpPr>
          <p:spPr>
            <a:xfrm>
              <a:off x="1752950" y="4534300"/>
              <a:ext cx="27125" cy="25775"/>
            </a:xfrm>
            <a:custGeom>
              <a:rect b="b" l="l" r="r" t="t"/>
              <a:pathLst>
                <a:path extrusionOk="0" h="1031" w="1085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41"/>
            <p:cNvSpPr/>
            <p:nvPr/>
          </p:nvSpPr>
          <p:spPr>
            <a:xfrm>
              <a:off x="1699325" y="4533450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41"/>
            <p:cNvSpPr/>
            <p:nvPr/>
          </p:nvSpPr>
          <p:spPr>
            <a:xfrm>
              <a:off x="1696700" y="4620525"/>
              <a:ext cx="33150" cy="28375"/>
            </a:xfrm>
            <a:custGeom>
              <a:rect b="b" l="l" r="r" t="t"/>
              <a:pathLst>
                <a:path extrusionOk="0" h="1135" w="1326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41"/>
            <p:cNvSpPr/>
            <p:nvPr/>
          </p:nvSpPr>
          <p:spPr>
            <a:xfrm>
              <a:off x="1748950" y="4621525"/>
              <a:ext cx="34350" cy="28550"/>
            </a:xfrm>
            <a:custGeom>
              <a:rect b="b" l="l" r="r" t="t"/>
              <a:pathLst>
                <a:path extrusionOk="0" h="1142" w="1374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41"/>
            <p:cNvSpPr/>
            <p:nvPr/>
          </p:nvSpPr>
          <p:spPr>
            <a:xfrm>
              <a:off x="1787375" y="4584925"/>
              <a:ext cx="34375" cy="28250"/>
            </a:xfrm>
            <a:custGeom>
              <a:rect b="b" l="l" r="r" t="t"/>
              <a:pathLst>
                <a:path extrusionOk="0" h="1130" w="1375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41"/>
            <p:cNvSpPr/>
            <p:nvPr/>
          </p:nvSpPr>
          <p:spPr>
            <a:xfrm>
              <a:off x="1788375" y="4531875"/>
              <a:ext cx="33225" cy="28350"/>
            </a:xfrm>
            <a:custGeom>
              <a:rect b="b" l="l" r="r" t="t"/>
              <a:pathLst>
                <a:path extrusionOk="0" h="1134" w="1329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41"/>
            <p:cNvSpPr/>
            <p:nvPr/>
          </p:nvSpPr>
          <p:spPr>
            <a:xfrm>
              <a:off x="1752550" y="4494125"/>
              <a:ext cx="33375" cy="27800"/>
            </a:xfrm>
            <a:custGeom>
              <a:rect b="b" l="l" r="r" t="t"/>
              <a:pathLst>
                <a:path extrusionOk="0" h="1112" w="1335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41"/>
            <p:cNvSpPr/>
            <p:nvPr/>
          </p:nvSpPr>
          <p:spPr>
            <a:xfrm>
              <a:off x="1698150" y="4492575"/>
              <a:ext cx="34350" cy="28425"/>
            </a:xfrm>
            <a:custGeom>
              <a:rect b="b" l="l" r="r" t="t"/>
              <a:pathLst>
                <a:path extrusionOk="0" h="1137" w="1374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41"/>
            <p:cNvSpPr/>
            <p:nvPr/>
          </p:nvSpPr>
          <p:spPr>
            <a:xfrm>
              <a:off x="1659750" y="4529400"/>
              <a:ext cx="33175" cy="28275"/>
            </a:xfrm>
            <a:custGeom>
              <a:rect b="b" l="l" r="r" t="t"/>
              <a:pathLst>
                <a:path extrusionOk="0" h="1131" w="1327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41"/>
            <p:cNvSpPr/>
            <p:nvPr/>
          </p:nvSpPr>
          <p:spPr>
            <a:xfrm>
              <a:off x="1659850" y="4582475"/>
              <a:ext cx="33125" cy="28175"/>
            </a:xfrm>
            <a:custGeom>
              <a:rect b="b" l="l" r="r" t="t"/>
              <a:pathLst>
                <a:path extrusionOk="0" h="1127" w="1325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41"/>
            <p:cNvSpPr/>
            <p:nvPr/>
          </p:nvSpPr>
          <p:spPr>
            <a:xfrm>
              <a:off x="1657500" y="4636200"/>
              <a:ext cx="14950" cy="14225"/>
            </a:xfrm>
            <a:custGeom>
              <a:rect b="b" l="l" r="r" t="t"/>
              <a:pathLst>
                <a:path extrusionOk="0" h="569" w="598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41"/>
            <p:cNvSpPr/>
            <p:nvPr/>
          </p:nvSpPr>
          <p:spPr>
            <a:xfrm>
              <a:off x="1731500" y="4668300"/>
              <a:ext cx="16625" cy="14125"/>
            </a:xfrm>
            <a:custGeom>
              <a:rect b="b" l="l" r="r" t="t"/>
              <a:pathLst>
                <a:path extrusionOk="0" h="565" w="665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41"/>
            <p:cNvSpPr/>
            <p:nvPr/>
          </p:nvSpPr>
          <p:spPr>
            <a:xfrm>
              <a:off x="1803450" y="4639100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41"/>
            <p:cNvSpPr/>
            <p:nvPr/>
          </p:nvSpPr>
          <p:spPr>
            <a:xfrm>
              <a:off x="1835925" y="4566300"/>
              <a:ext cx="16400" cy="14050"/>
            </a:xfrm>
            <a:custGeom>
              <a:rect b="b" l="l" r="r" t="t"/>
              <a:pathLst>
                <a:path extrusionOk="0" h="562" w="656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41"/>
            <p:cNvSpPr/>
            <p:nvPr/>
          </p:nvSpPr>
          <p:spPr>
            <a:xfrm>
              <a:off x="1809100" y="4492100"/>
              <a:ext cx="14850" cy="14225"/>
            </a:xfrm>
            <a:custGeom>
              <a:rect b="b" l="l" r="r" t="t"/>
              <a:pathLst>
                <a:path extrusionOk="0" h="569" w="594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41"/>
            <p:cNvSpPr/>
            <p:nvPr/>
          </p:nvSpPr>
          <p:spPr>
            <a:xfrm>
              <a:off x="1733250" y="4460100"/>
              <a:ext cx="16700" cy="14325"/>
            </a:xfrm>
            <a:custGeom>
              <a:rect b="b" l="l" r="r" t="t"/>
              <a:pathLst>
                <a:path extrusionOk="0" h="573" w="668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41"/>
            <p:cNvSpPr/>
            <p:nvPr/>
          </p:nvSpPr>
          <p:spPr>
            <a:xfrm>
              <a:off x="1658975" y="4489425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41"/>
            <p:cNvSpPr/>
            <p:nvPr/>
          </p:nvSpPr>
          <p:spPr>
            <a:xfrm>
              <a:off x="1628925" y="4562150"/>
              <a:ext cx="16600" cy="14075"/>
            </a:xfrm>
            <a:custGeom>
              <a:rect b="b" l="l" r="r" t="t"/>
              <a:pathLst>
                <a:path extrusionOk="0" h="563" w="664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41"/>
            <p:cNvSpPr/>
            <p:nvPr/>
          </p:nvSpPr>
          <p:spPr>
            <a:xfrm>
              <a:off x="1672700" y="4687650"/>
              <a:ext cx="24900" cy="21150"/>
            </a:xfrm>
            <a:custGeom>
              <a:rect b="b" l="l" r="r" t="t"/>
              <a:pathLst>
                <a:path extrusionOk="0" h="846" w="996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41"/>
            <p:cNvSpPr/>
            <p:nvPr/>
          </p:nvSpPr>
          <p:spPr>
            <a:xfrm>
              <a:off x="1778550" y="4689775"/>
              <a:ext cx="25800" cy="21275"/>
            </a:xfrm>
            <a:custGeom>
              <a:rect b="b" l="l" r="r" t="t"/>
              <a:pathLst>
                <a:path extrusionOk="0" h="851" w="1032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41"/>
            <p:cNvSpPr/>
            <p:nvPr/>
          </p:nvSpPr>
          <p:spPr>
            <a:xfrm>
              <a:off x="1855500" y="4616400"/>
              <a:ext cx="25775" cy="21250"/>
            </a:xfrm>
            <a:custGeom>
              <a:rect b="b" l="l" r="r" t="t"/>
              <a:pathLst>
                <a:path extrusionOk="0" h="850" w="1031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41"/>
            <p:cNvSpPr/>
            <p:nvPr/>
          </p:nvSpPr>
          <p:spPr>
            <a:xfrm>
              <a:off x="1857550" y="4510375"/>
              <a:ext cx="24900" cy="21025"/>
            </a:xfrm>
            <a:custGeom>
              <a:rect b="b" l="l" r="r" t="t"/>
              <a:pathLst>
                <a:path extrusionOk="0" h="841" w="996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41"/>
            <p:cNvSpPr/>
            <p:nvPr/>
          </p:nvSpPr>
          <p:spPr>
            <a:xfrm>
              <a:off x="1784100" y="4433725"/>
              <a:ext cx="24650" cy="21150"/>
            </a:xfrm>
            <a:custGeom>
              <a:rect b="b" l="l" r="r" t="t"/>
              <a:pathLst>
                <a:path extrusionOk="0" h="846" w="986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41"/>
            <p:cNvSpPr/>
            <p:nvPr/>
          </p:nvSpPr>
          <p:spPr>
            <a:xfrm>
              <a:off x="1677100" y="4431625"/>
              <a:ext cx="25775" cy="21225"/>
            </a:xfrm>
            <a:custGeom>
              <a:rect b="b" l="l" r="r" t="t"/>
              <a:pathLst>
                <a:path extrusionOk="0" h="849" w="1031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41"/>
            <p:cNvSpPr/>
            <p:nvPr/>
          </p:nvSpPr>
          <p:spPr>
            <a:xfrm>
              <a:off x="1600175" y="4505000"/>
              <a:ext cx="25775" cy="21150"/>
            </a:xfrm>
            <a:custGeom>
              <a:rect b="b" l="l" r="r" t="t"/>
              <a:pathLst>
                <a:path extrusionOk="0" h="846" w="1031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41"/>
            <p:cNvSpPr/>
            <p:nvPr/>
          </p:nvSpPr>
          <p:spPr>
            <a:xfrm>
              <a:off x="1599000" y="4611125"/>
              <a:ext cx="24900" cy="21275"/>
            </a:xfrm>
            <a:custGeom>
              <a:rect b="b" l="l" r="r" t="t"/>
              <a:pathLst>
                <a:path extrusionOk="0" h="851" w="996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41"/>
            <p:cNvSpPr/>
            <p:nvPr/>
          </p:nvSpPr>
          <p:spPr>
            <a:xfrm>
              <a:off x="1611300" y="4687675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41"/>
            <p:cNvSpPr/>
            <p:nvPr/>
          </p:nvSpPr>
          <p:spPr>
            <a:xfrm>
              <a:off x="1733550" y="4740900"/>
              <a:ext cx="8500" cy="7325"/>
            </a:xfrm>
            <a:custGeom>
              <a:rect b="b" l="l" r="r" t="t"/>
              <a:pathLst>
                <a:path extrusionOk="0" h="293" w="34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41"/>
            <p:cNvSpPr/>
            <p:nvPr/>
          </p:nvSpPr>
          <p:spPr>
            <a:xfrm>
              <a:off x="1857275" y="4692650"/>
              <a:ext cx="7900" cy="7275"/>
            </a:xfrm>
            <a:custGeom>
              <a:rect b="b" l="l" r="r" t="t"/>
              <a:pathLst>
                <a:path extrusionOk="0" h="291" w="316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41"/>
            <p:cNvSpPr/>
            <p:nvPr/>
          </p:nvSpPr>
          <p:spPr>
            <a:xfrm>
              <a:off x="1909625" y="4571050"/>
              <a:ext cx="8800" cy="7250"/>
            </a:xfrm>
            <a:custGeom>
              <a:rect b="b" l="l" r="r" t="t"/>
              <a:pathLst>
                <a:path extrusionOk="0" h="290" w="352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41"/>
            <p:cNvSpPr/>
            <p:nvPr/>
          </p:nvSpPr>
          <p:spPr>
            <a:xfrm>
              <a:off x="1862225" y="4447625"/>
              <a:ext cx="7650" cy="7350"/>
            </a:xfrm>
            <a:custGeom>
              <a:rect b="b" l="l" r="r" t="t"/>
              <a:pathLst>
                <a:path extrusionOk="0" h="294" w="306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41"/>
            <p:cNvSpPr/>
            <p:nvPr/>
          </p:nvSpPr>
          <p:spPr>
            <a:xfrm>
              <a:off x="1739100" y="4394400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41"/>
            <p:cNvSpPr/>
            <p:nvPr/>
          </p:nvSpPr>
          <p:spPr>
            <a:xfrm>
              <a:off x="1616275" y="4442625"/>
              <a:ext cx="7850" cy="6675"/>
            </a:xfrm>
            <a:custGeom>
              <a:rect b="b" l="l" r="r" t="t"/>
              <a:pathLst>
                <a:path extrusionOk="0" h="267" w="314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41"/>
            <p:cNvSpPr/>
            <p:nvPr/>
          </p:nvSpPr>
          <p:spPr>
            <a:xfrm>
              <a:off x="1562825" y="4564225"/>
              <a:ext cx="8725" cy="7350"/>
            </a:xfrm>
            <a:custGeom>
              <a:rect b="b" l="l" r="r" t="t"/>
              <a:pathLst>
                <a:path extrusionOk="0" h="294" w="349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41"/>
            <p:cNvSpPr/>
            <p:nvPr/>
          </p:nvSpPr>
          <p:spPr>
            <a:xfrm>
              <a:off x="1648725" y="4754625"/>
              <a:ext cx="16625" cy="14325"/>
            </a:xfrm>
            <a:custGeom>
              <a:rect b="b" l="l" r="r" t="t"/>
              <a:pathLst>
                <a:path extrusionOk="0" h="573" w="665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41"/>
            <p:cNvSpPr/>
            <p:nvPr/>
          </p:nvSpPr>
          <p:spPr>
            <a:xfrm>
              <a:off x="1808200" y="4757875"/>
              <a:ext cx="17200" cy="14250"/>
            </a:xfrm>
            <a:custGeom>
              <a:rect b="b" l="l" r="r" t="t"/>
              <a:pathLst>
                <a:path extrusionOk="0" h="570" w="688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41"/>
            <p:cNvSpPr/>
            <p:nvPr/>
          </p:nvSpPr>
          <p:spPr>
            <a:xfrm>
              <a:off x="1923375" y="464765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41"/>
            <p:cNvSpPr/>
            <p:nvPr/>
          </p:nvSpPr>
          <p:spPr>
            <a:xfrm>
              <a:off x="1926675" y="4488625"/>
              <a:ext cx="16600" cy="14125"/>
            </a:xfrm>
            <a:custGeom>
              <a:rect b="b" l="l" r="r" t="t"/>
              <a:pathLst>
                <a:path extrusionOk="0" h="565" w="664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41"/>
            <p:cNvSpPr/>
            <p:nvPr/>
          </p:nvSpPr>
          <p:spPr>
            <a:xfrm>
              <a:off x="1816025" y="4373700"/>
              <a:ext cx="17200" cy="14175"/>
            </a:xfrm>
            <a:custGeom>
              <a:rect b="b" l="l" r="r" t="t"/>
              <a:pathLst>
                <a:path extrusionOk="0" h="567" w="688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41"/>
            <p:cNvSpPr/>
            <p:nvPr/>
          </p:nvSpPr>
          <p:spPr>
            <a:xfrm>
              <a:off x="1656050" y="437040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41"/>
            <p:cNvSpPr/>
            <p:nvPr/>
          </p:nvSpPr>
          <p:spPr>
            <a:xfrm>
              <a:off x="1540875" y="4480775"/>
              <a:ext cx="17200" cy="14100"/>
            </a:xfrm>
            <a:custGeom>
              <a:rect b="b" l="l" r="r" t="t"/>
              <a:pathLst>
                <a:path extrusionOk="0" h="564" w="688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41"/>
            <p:cNvSpPr/>
            <p:nvPr/>
          </p:nvSpPr>
          <p:spPr>
            <a:xfrm>
              <a:off x="1537600" y="4639900"/>
              <a:ext cx="17175" cy="14200"/>
            </a:xfrm>
            <a:custGeom>
              <a:rect b="b" l="l" r="r" t="t"/>
              <a:pathLst>
                <a:path extrusionOk="0" h="568" w="687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41"/>
            <p:cNvSpPr/>
            <p:nvPr/>
          </p:nvSpPr>
          <p:spPr>
            <a:xfrm>
              <a:off x="1561275" y="4735650"/>
              <a:ext cx="7625" cy="7275"/>
            </a:xfrm>
            <a:custGeom>
              <a:rect b="b" l="l" r="r" t="t"/>
              <a:pathLst>
                <a:path extrusionOk="0" h="291" w="305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41"/>
            <p:cNvSpPr/>
            <p:nvPr/>
          </p:nvSpPr>
          <p:spPr>
            <a:xfrm>
              <a:off x="1732075" y="4810225"/>
              <a:ext cx="8800" cy="7300"/>
            </a:xfrm>
            <a:custGeom>
              <a:rect b="b" l="l" r="r" t="t"/>
              <a:pathLst>
                <a:path extrusionOk="0" h="292" w="352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41"/>
            <p:cNvSpPr/>
            <p:nvPr/>
          </p:nvSpPr>
          <p:spPr>
            <a:xfrm>
              <a:off x="1904350" y="4742350"/>
              <a:ext cx="9975" cy="7325"/>
            </a:xfrm>
            <a:custGeom>
              <a:rect b="b" l="l" r="r" t="t"/>
              <a:pathLst>
                <a:path extrusionOk="0" h="293" w="399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41"/>
            <p:cNvSpPr/>
            <p:nvPr/>
          </p:nvSpPr>
          <p:spPr>
            <a:xfrm>
              <a:off x="1979225" y="4572525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41"/>
            <p:cNvSpPr/>
            <p:nvPr/>
          </p:nvSpPr>
          <p:spPr>
            <a:xfrm>
              <a:off x="1911675" y="4399575"/>
              <a:ext cx="9675" cy="7250"/>
            </a:xfrm>
            <a:custGeom>
              <a:rect b="b" l="l" r="r" t="t"/>
              <a:pathLst>
                <a:path extrusionOk="0" h="290" w="387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41"/>
            <p:cNvSpPr/>
            <p:nvPr/>
          </p:nvSpPr>
          <p:spPr>
            <a:xfrm>
              <a:off x="1741600" y="4326150"/>
              <a:ext cx="8350" cy="5950"/>
            </a:xfrm>
            <a:custGeom>
              <a:rect b="b" l="l" r="r" t="t"/>
              <a:pathLst>
                <a:path extrusionOk="0" h="238" w="334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41"/>
            <p:cNvSpPr/>
            <p:nvPr/>
          </p:nvSpPr>
          <p:spPr>
            <a:xfrm>
              <a:off x="1567125" y="4392850"/>
              <a:ext cx="9675" cy="7325"/>
            </a:xfrm>
            <a:custGeom>
              <a:rect b="b" l="l" r="r" t="t"/>
              <a:pathLst>
                <a:path extrusionOk="0" h="293" w="387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41"/>
            <p:cNvSpPr/>
            <p:nvPr/>
          </p:nvSpPr>
          <p:spPr>
            <a:xfrm>
              <a:off x="1493075" y="4562675"/>
              <a:ext cx="8050" cy="7225"/>
            </a:xfrm>
            <a:custGeom>
              <a:rect b="b" l="l" r="r" t="t"/>
              <a:pathLst>
                <a:path extrusionOk="0" h="289" w="322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6" name="Google Shape;3646;p41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7" name="Google Shape;3647;p41"/>
          <p:cNvSpPr txBox="1"/>
          <p:nvPr>
            <p:ph idx="1" type="subTitle"/>
          </p:nvPr>
        </p:nvSpPr>
        <p:spPr>
          <a:xfrm flipH="1">
            <a:off x="1102650" y="2916675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3648" name="Google Shape;3648;p41"/>
          <p:cNvSpPr txBox="1"/>
          <p:nvPr>
            <p:ph idx="2" type="subTitle"/>
          </p:nvPr>
        </p:nvSpPr>
        <p:spPr>
          <a:xfrm>
            <a:off x="984300" y="3287350"/>
            <a:ext cx="2165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49" name="Google Shape;3649;p41"/>
          <p:cNvSpPr txBox="1"/>
          <p:nvPr>
            <p:ph idx="3" type="subTitle"/>
          </p:nvPr>
        </p:nvSpPr>
        <p:spPr>
          <a:xfrm flipH="1">
            <a:off x="3598150" y="2535675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3650" name="Google Shape;3650;p41"/>
          <p:cNvSpPr txBox="1"/>
          <p:nvPr>
            <p:ph idx="4" type="subTitle"/>
          </p:nvPr>
        </p:nvSpPr>
        <p:spPr>
          <a:xfrm>
            <a:off x="3500950" y="2906350"/>
            <a:ext cx="2123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51" name="Google Shape;3651;p41"/>
          <p:cNvSpPr txBox="1"/>
          <p:nvPr>
            <p:ph idx="5" type="subTitle"/>
          </p:nvPr>
        </p:nvSpPr>
        <p:spPr>
          <a:xfrm flipH="1">
            <a:off x="6114750" y="2916675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3652" name="Google Shape;3652;p41"/>
          <p:cNvSpPr txBox="1"/>
          <p:nvPr>
            <p:ph idx="6" type="subTitle"/>
          </p:nvPr>
        </p:nvSpPr>
        <p:spPr>
          <a:xfrm>
            <a:off x="6135000" y="3287338"/>
            <a:ext cx="1888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53" name="Google Shape;3653;p41"/>
          <p:cNvSpPr txBox="1"/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_1"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5" name="Google Shape;3655;p42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3656" name="Google Shape;3656;p42"/>
            <p:cNvSpPr/>
            <p:nvPr/>
          </p:nvSpPr>
          <p:spPr>
            <a:xfrm>
              <a:off x="6168950" y="2174400"/>
              <a:ext cx="1202125" cy="511575"/>
            </a:xfrm>
            <a:custGeom>
              <a:rect b="b" l="l" r="r" t="t"/>
              <a:pathLst>
                <a:path extrusionOk="0" h="20463" w="48085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42"/>
            <p:cNvSpPr/>
            <p:nvPr/>
          </p:nvSpPr>
          <p:spPr>
            <a:xfrm>
              <a:off x="6161650" y="2657000"/>
              <a:ext cx="1216725" cy="2478750"/>
            </a:xfrm>
            <a:custGeom>
              <a:rect b="b" l="l" r="r" t="t"/>
              <a:pathLst>
                <a:path extrusionOk="0" h="99150" w="48669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42"/>
            <p:cNvSpPr/>
            <p:nvPr/>
          </p:nvSpPr>
          <p:spPr>
            <a:xfrm>
              <a:off x="6159600" y="649725"/>
              <a:ext cx="1189525" cy="2002325"/>
            </a:xfrm>
            <a:custGeom>
              <a:rect b="b" l="l" r="r" t="t"/>
              <a:pathLst>
                <a:path extrusionOk="0" h="80093" w="47581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42"/>
            <p:cNvSpPr/>
            <p:nvPr/>
          </p:nvSpPr>
          <p:spPr>
            <a:xfrm>
              <a:off x="339600" y="2657000"/>
              <a:ext cx="5812125" cy="871000"/>
            </a:xfrm>
            <a:custGeom>
              <a:rect b="b" l="l" r="r" t="t"/>
              <a:pathLst>
                <a:path extrusionOk="0" h="34840" w="232485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42"/>
            <p:cNvSpPr/>
            <p:nvPr/>
          </p:nvSpPr>
          <p:spPr>
            <a:xfrm>
              <a:off x="4330150" y="2657000"/>
              <a:ext cx="1833875" cy="2012250"/>
            </a:xfrm>
            <a:custGeom>
              <a:rect b="b" l="l" r="r" t="t"/>
              <a:pathLst>
                <a:path extrusionOk="0" h="80490" w="73355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42"/>
            <p:cNvSpPr/>
            <p:nvPr/>
          </p:nvSpPr>
          <p:spPr>
            <a:xfrm>
              <a:off x="3715075" y="659400"/>
              <a:ext cx="2399800" cy="1996450"/>
            </a:xfrm>
            <a:custGeom>
              <a:rect b="b" l="l" r="r" t="t"/>
              <a:pathLst>
                <a:path extrusionOk="0" h="79858" w="95992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42"/>
            <p:cNvSpPr/>
            <p:nvPr/>
          </p:nvSpPr>
          <p:spPr>
            <a:xfrm>
              <a:off x="1401575" y="660850"/>
              <a:ext cx="4757175" cy="1989150"/>
            </a:xfrm>
            <a:custGeom>
              <a:rect b="b" l="l" r="r" t="t"/>
              <a:pathLst>
                <a:path extrusionOk="0" h="79566" w="190287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42"/>
            <p:cNvSpPr/>
            <p:nvPr/>
          </p:nvSpPr>
          <p:spPr>
            <a:xfrm>
              <a:off x="6158725" y="654700"/>
              <a:ext cx="360075" cy="1995300"/>
            </a:xfrm>
            <a:custGeom>
              <a:rect b="b" l="l" r="r" t="t"/>
              <a:pathLst>
                <a:path extrusionOk="0" h="79812" w="14403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42"/>
            <p:cNvSpPr/>
            <p:nvPr/>
          </p:nvSpPr>
          <p:spPr>
            <a:xfrm>
              <a:off x="6154750" y="2075550"/>
              <a:ext cx="1190875" cy="574600"/>
            </a:xfrm>
            <a:custGeom>
              <a:rect b="b" l="l" r="r" t="t"/>
              <a:pathLst>
                <a:path extrusionOk="0" h="22984" w="47635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42"/>
            <p:cNvSpPr/>
            <p:nvPr/>
          </p:nvSpPr>
          <p:spPr>
            <a:xfrm>
              <a:off x="6158725" y="2649975"/>
              <a:ext cx="1219650" cy="2485775"/>
            </a:xfrm>
            <a:custGeom>
              <a:rect b="b" l="l" r="r" t="t"/>
              <a:pathLst>
                <a:path extrusionOk="0" h="99431" w="48786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42"/>
            <p:cNvSpPr/>
            <p:nvPr/>
          </p:nvSpPr>
          <p:spPr>
            <a:xfrm>
              <a:off x="3817450" y="2649975"/>
              <a:ext cx="2341300" cy="2032450"/>
            </a:xfrm>
            <a:custGeom>
              <a:rect b="b" l="l" r="r" t="t"/>
              <a:pathLst>
                <a:path extrusionOk="0" h="81298" w="93652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42"/>
            <p:cNvSpPr/>
            <p:nvPr/>
          </p:nvSpPr>
          <p:spPr>
            <a:xfrm>
              <a:off x="5327200" y="2649975"/>
              <a:ext cx="831550" cy="2026300"/>
            </a:xfrm>
            <a:custGeom>
              <a:rect b="b" l="l" r="r" t="t"/>
              <a:pathLst>
                <a:path extrusionOk="0" h="81052" w="33262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42"/>
            <p:cNvSpPr/>
            <p:nvPr/>
          </p:nvSpPr>
          <p:spPr>
            <a:xfrm>
              <a:off x="4619125" y="651775"/>
              <a:ext cx="1539625" cy="1998225"/>
            </a:xfrm>
            <a:custGeom>
              <a:rect b="b" l="l" r="r" t="t"/>
              <a:pathLst>
                <a:path extrusionOk="0" h="79929" w="61585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42"/>
            <p:cNvSpPr/>
            <p:nvPr/>
          </p:nvSpPr>
          <p:spPr>
            <a:xfrm>
              <a:off x="5497425" y="655575"/>
              <a:ext cx="661325" cy="1994425"/>
            </a:xfrm>
            <a:custGeom>
              <a:rect b="b" l="l" r="r" t="t"/>
              <a:pathLst>
                <a:path extrusionOk="0" h="79777" w="26453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42"/>
            <p:cNvSpPr/>
            <p:nvPr/>
          </p:nvSpPr>
          <p:spPr>
            <a:xfrm>
              <a:off x="238125" y="2419225"/>
              <a:ext cx="5920625" cy="420300"/>
            </a:xfrm>
            <a:custGeom>
              <a:rect b="b" l="l" r="r" t="t"/>
              <a:pathLst>
                <a:path extrusionOk="0" h="16812" w="236825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42"/>
            <p:cNvSpPr/>
            <p:nvPr/>
          </p:nvSpPr>
          <p:spPr>
            <a:xfrm>
              <a:off x="632950" y="577800"/>
              <a:ext cx="6431025" cy="2098225"/>
            </a:xfrm>
            <a:custGeom>
              <a:rect b="b" l="l" r="r" t="t"/>
              <a:pathLst>
                <a:path extrusionOk="0" h="83929" w="257241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42"/>
            <p:cNvSpPr/>
            <p:nvPr/>
          </p:nvSpPr>
          <p:spPr>
            <a:xfrm>
              <a:off x="2229875" y="2618975"/>
              <a:ext cx="4471700" cy="2377850"/>
            </a:xfrm>
            <a:custGeom>
              <a:rect b="b" l="l" r="r" t="t"/>
              <a:pathLst>
                <a:path extrusionOk="0" h="95114" w="178868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42"/>
            <p:cNvSpPr/>
            <p:nvPr/>
          </p:nvSpPr>
          <p:spPr>
            <a:xfrm>
              <a:off x="4725575" y="2649975"/>
              <a:ext cx="1433175" cy="2154100"/>
            </a:xfrm>
            <a:custGeom>
              <a:rect b="b" l="l" r="r" t="t"/>
              <a:pathLst>
                <a:path extrusionOk="0" h="86164" w="57327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42"/>
            <p:cNvSpPr/>
            <p:nvPr/>
          </p:nvSpPr>
          <p:spPr>
            <a:xfrm>
              <a:off x="5269600" y="2975275"/>
              <a:ext cx="38550" cy="28625"/>
            </a:xfrm>
            <a:custGeom>
              <a:rect b="b" l="l" r="r" t="t"/>
              <a:pathLst>
                <a:path extrusionOk="0" h="1145" w="1542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42"/>
            <p:cNvSpPr/>
            <p:nvPr/>
          </p:nvSpPr>
          <p:spPr>
            <a:xfrm>
              <a:off x="5328100" y="29762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42"/>
            <p:cNvSpPr/>
            <p:nvPr/>
          </p:nvSpPr>
          <p:spPr>
            <a:xfrm>
              <a:off x="5330525" y="2921400"/>
              <a:ext cx="30350" cy="28850"/>
            </a:xfrm>
            <a:custGeom>
              <a:rect b="b" l="l" r="r" t="t"/>
              <a:pathLst>
                <a:path extrusionOk="0" h="1154" w="1214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42"/>
            <p:cNvSpPr/>
            <p:nvPr/>
          </p:nvSpPr>
          <p:spPr>
            <a:xfrm>
              <a:off x="5270775" y="2920475"/>
              <a:ext cx="38525" cy="28725"/>
            </a:xfrm>
            <a:custGeom>
              <a:rect b="b" l="l" r="r" t="t"/>
              <a:pathLst>
                <a:path extrusionOk="0" h="1149" w="1541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42"/>
            <p:cNvSpPr/>
            <p:nvPr/>
          </p:nvSpPr>
          <p:spPr>
            <a:xfrm>
              <a:off x="5267850" y="3017800"/>
              <a:ext cx="36925" cy="31600"/>
            </a:xfrm>
            <a:custGeom>
              <a:rect b="b" l="l" r="r" t="t"/>
              <a:pathLst>
                <a:path extrusionOk="0" h="1264" w="1477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42"/>
            <p:cNvSpPr/>
            <p:nvPr/>
          </p:nvSpPr>
          <p:spPr>
            <a:xfrm>
              <a:off x="5326325" y="30189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42"/>
            <p:cNvSpPr/>
            <p:nvPr/>
          </p:nvSpPr>
          <p:spPr>
            <a:xfrm>
              <a:off x="5369325" y="2977925"/>
              <a:ext cx="38400" cy="31725"/>
            </a:xfrm>
            <a:custGeom>
              <a:rect b="b" l="l" r="r" t="t"/>
              <a:pathLst>
                <a:path extrusionOk="0" h="1269" w="1536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42"/>
            <p:cNvSpPr/>
            <p:nvPr/>
          </p:nvSpPr>
          <p:spPr>
            <a:xfrm>
              <a:off x="5370450" y="29186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42"/>
            <p:cNvSpPr/>
            <p:nvPr/>
          </p:nvSpPr>
          <p:spPr>
            <a:xfrm>
              <a:off x="5329225" y="2875775"/>
              <a:ext cx="36900" cy="31725"/>
            </a:xfrm>
            <a:custGeom>
              <a:rect b="b" l="l" r="r" t="t"/>
              <a:pathLst>
                <a:path extrusionOk="0" h="1269" w="1476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42"/>
            <p:cNvSpPr/>
            <p:nvPr/>
          </p:nvSpPr>
          <p:spPr>
            <a:xfrm>
              <a:off x="5269300" y="2874675"/>
              <a:ext cx="38400" cy="31700"/>
            </a:xfrm>
            <a:custGeom>
              <a:rect b="b" l="l" r="r" t="t"/>
              <a:pathLst>
                <a:path extrusionOk="0" h="1268" w="1536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42"/>
            <p:cNvSpPr/>
            <p:nvPr/>
          </p:nvSpPr>
          <p:spPr>
            <a:xfrm>
              <a:off x="5226300" y="2915700"/>
              <a:ext cx="38650" cy="31650"/>
            </a:xfrm>
            <a:custGeom>
              <a:rect b="b" l="l" r="r" t="t"/>
              <a:pathLst>
                <a:path extrusionOk="0" h="1266" w="1546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42"/>
            <p:cNvSpPr/>
            <p:nvPr/>
          </p:nvSpPr>
          <p:spPr>
            <a:xfrm>
              <a:off x="5226600" y="2975000"/>
              <a:ext cx="36925" cy="31525"/>
            </a:xfrm>
            <a:custGeom>
              <a:rect b="b" l="l" r="r" t="t"/>
              <a:pathLst>
                <a:path extrusionOk="0" h="1261" w="1477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42"/>
            <p:cNvSpPr/>
            <p:nvPr/>
          </p:nvSpPr>
          <p:spPr>
            <a:xfrm>
              <a:off x="5223975" y="303525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42"/>
            <p:cNvSpPr/>
            <p:nvPr/>
          </p:nvSpPr>
          <p:spPr>
            <a:xfrm>
              <a:off x="5306750" y="30709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42"/>
            <p:cNvSpPr/>
            <p:nvPr/>
          </p:nvSpPr>
          <p:spPr>
            <a:xfrm>
              <a:off x="5389225" y="3038750"/>
              <a:ext cx="16900" cy="15950"/>
            </a:xfrm>
            <a:custGeom>
              <a:rect b="b" l="l" r="r" t="t"/>
              <a:pathLst>
                <a:path extrusionOk="0" h="638" w="676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42"/>
            <p:cNvSpPr/>
            <p:nvPr/>
          </p:nvSpPr>
          <p:spPr>
            <a:xfrm>
              <a:off x="5425775" y="2957650"/>
              <a:ext cx="16125" cy="15250"/>
            </a:xfrm>
            <a:custGeom>
              <a:rect b="b" l="l" r="r" t="t"/>
              <a:pathLst>
                <a:path extrusionOk="0" h="610" w="645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42"/>
            <p:cNvSpPr/>
            <p:nvPr/>
          </p:nvSpPr>
          <p:spPr>
            <a:xfrm>
              <a:off x="5393300" y="2874250"/>
              <a:ext cx="16700" cy="15800"/>
            </a:xfrm>
            <a:custGeom>
              <a:rect b="b" l="l" r="r" t="t"/>
              <a:pathLst>
                <a:path extrusionOk="0" h="632" w="668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42"/>
            <p:cNvSpPr/>
            <p:nvPr/>
          </p:nvSpPr>
          <p:spPr>
            <a:xfrm>
              <a:off x="5308775" y="2838325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42"/>
            <p:cNvSpPr/>
            <p:nvPr/>
          </p:nvSpPr>
          <p:spPr>
            <a:xfrm>
              <a:off x="5228050" y="2870825"/>
              <a:ext cx="16700" cy="15775"/>
            </a:xfrm>
            <a:custGeom>
              <a:rect b="b" l="l" r="r" t="t"/>
              <a:pathLst>
                <a:path extrusionOk="0" h="631" w="668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42"/>
            <p:cNvSpPr/>
            <p:nvPr/>
          </p:nvSpPr>
          <p:spPr>
            <a:xfrm>
              <a:off x="5192175" y="2952400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42"/>
            <p:cNvSpPr/>
            <p:nvPr/>
          </p:nvSpPr>
          <p:spPr>
            <a:xfrm>
              <a:off x="5240925" y="3092775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42"/>
            <p:cNvSpPr/>
            <p:nvPr/>
          </p:nvSpPr>
          <p:spPr>
            <a:xfrm>
              <a:off x="5359425" y="3095025"/>
              <a:ext cx="28650" cy="23875"/>
            </a:xfrm>
            <a:custGeom>
              <a:rect b="b" l="l" r="r" t="t"/>
              <a:pathLst>
                <a:path extrusionOk="0" h="955" w="1146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42"/>
            <p:cNvSpPr/>
            <p:nvPr/>
          </p:nvSpPr>
          <p:spPr>
            <a:xfrm>
              <a:off x="5445375" y="3012975"/>
              <a:ext cx="28650" cy="23825"/>
            </a:xfrm>
            <a:custGeom>
              <a:rect b="b" l="l" r="r" t="t"/>
              <a:pathLst>
                <a:path extrusionOk="0" h="953" w="1146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42"/>
            <p:cNvSpPr/>
            <p:nvPr/>
          </p:nvSpPr>
          <p:spPr>
            <a:xfrm>
              <a:off x="5447750" y="2894400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42"/>
            <p:cNvSpPr/>
            <p:nvPr/>
          </p:nvSpPr>
          <p:spPr>
            <a:xfrm>
              <a:off x="5365275" y="2808700"/>
              <a:ext cx="27775" cy="23850"/>
            </a:xfrm>
            <a:custGeom>
              <a:rect b="b" l="l" r="r" t="t"/>
              <a:pathLst>
                <a:path extrusionOk="0" h="954" w="1111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42"/>
            <p:cNvSpPr/>
            <p:nvPr/>
          </p:nvSpPr>
          <p:spPr>
            <a:xfrm>
              <a:off x="5245900" y="2806225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42"/>
            <p:cNvSpPr/>
            <p:nvPr/>
          </p:nvSpPr>
          <p:spPr>
            <a:xfrm>
              <a:off x="5159950" y="2888500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42"/>
            <p:cNvSpPr/>
            <p:nvPr/>
          </p:nvSpPr>
          <p:spPr>
            <a:xfrm>
              <a:off x="5158450" y="3007125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42"/>
            <p:cNvSpPr/>
            <p:nvPr/>
          </p:nvSpPr>
          <p:spPr>
            <a:xfrm>
              <a:off x="5171325" y="3092925"/>
              <a:ext cx="10550" cy="8075"/>
            </a:xfrm>
            <a:custGeom>
              <a:rect b="b" l="l" r="r" t="t"/>
              <a:pathLst>
                <a:path extrusionOk="0" h="323" w="422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42"/>
            <p:cNvSpPr/>
            <p:nvPr/>
          </p:nvSpPr>
          <p:spPr>
            <a:xfrm>
              <a:off x="5308875" y="3152700"/>
              <a:ext cx="9300" cy="7850"/>
            </a:xfrm>
            <a:custGeom>
              <a:rect b="b" l="l" r="r" t="t"/>
              <a:pathLst>
                <a:path extrusionOk="0" h="314" w="372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42"/>
            <p:cNvSpPr/>
            <p:nvPr/>
          </p:nvSpPr>
          <p:spPr>
            <a:xfrm>
              <a:off x="5447425" y="309852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42"/>
            <p:cNvSpPr/>
            <p:nvPr/>
          </p:nvSpPr>
          <p:spPr>
            <a:xfrm>
              <a:off x="5506500" y="2962625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42"/>
            <p:cNvSpPr/>
            <p:nvPr/>
          </p:nvSpPr>
          <p:spPr>
            <a:xfrm>
              <a:off x="5453550" y="2824475"/>
              <a:ext cx="8225" cy="7925"/>
            </a:xfrm>
            <a:custGeom>
              <a:rect b="b" l="l" r="r" t="t"/>
              <a:pathLst>
                <a:path extrusionOk="0" h="317" w="329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42"/>
            <p:cNvSpPr/>
            <p:nvPr/>
          </p:nvSpPr>
          <p:spPr>
            <a:xfrm>
              <a:off x="5315600" y="2764900"/>
              <a:ext cx="9300" cy="8050"/>
            </a:xfrm>
            <a:custGeom>
              <a:rect b="b" l="l" r="r" t="t"/>
              <a:pathLst>
                <a:path extrusionOk="0" h="322" w="372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42"/>
            <p:cNvSpPr/>
            <p:nvPr/>
          </p:nvSpPr>
          <p:spPr>
            <a:xfrm>
              <a:off x="5177750" y="281887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42"/>
            <p:cNvSpPr/>
            <p:nvPr/>
          </p:nvSpPr>
          <p:spPr>
            <a:xfrm>
              <a:off x="5118675" y="2954725"/>
              <a:ext cx="9100" cy="7925"/>
            </a:xfrm>
            <a:custGeom>
              <a:rect b="b" l="l" r="r" t="t"/>
              <a:pathLst>
                <a:path extrusionOk="0" h="317" w="364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42"/>
            <p:cNvSpPr/>
            <p:nvPr/>
          </p:nvSpPr>
          <p:spPr>
            <a:xfrm>
              <a:off x="5214325" y="3167850"/>
              <a:ext cx="18275" cy="15775"/>
            </a:xfrm>
            <a:custGeom>
              <a:rect b="b" l="l" r="r" t="t"/>
              <a:pathLst>
                <a:path extrusionOk="0" h="631" w="731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42"/>
            <p:cNvSpPr/>
            <p:nvPr/>
          </p:nvSpPr>
          <p:spPr>
            <a:xfrm>
              <a:off x="5392500" y="3171450"/>
              <a:ext cx="18975" cy="15875"/>
            </a:xfrm>
            <a:custGeom>
              <a:rect b="b" l="l" r="r" t="t"/>
              <a:pathLst>
                <a:path extrusionOk="0" h="635" w="759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42"/>
            <p:cNvSpPr/>
            <p:nvPr/>
          </p:nvSpPr>
          <p:spPr>
            <a:xfrm>
              <a:off x="5521425" y="30481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42"/>
            <p:cNvSpPr/>
            <p:nvPr/>
          </p:nvSpPr>
          <p:spPr>
            <a:xfrm>
              <a:off x="5525075" y="2870200"/>
              <a:ext cx="18600" cy="15825"/>
            </a:xfrm>
            <a:custGeom>
              <a:rect b="b" l="l" r="r" t="t"/>
              <a:pathLst>
                <a:path extrusionOk="0" h="633" w="744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42"/>
            <p:cNvSpPr/>
            <p:nvPr/>
          </p:nvSpPr>
          <p:spPr>
            <a:xfrm>
              <a:off x="5401375" y="27416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42"/>
            <p:cNvSpPr/>
            <p:nvPr/>
          </p:nvSpPr>
          <p:spPr>
            <a:xfrm>
              <a:off x="5222500" y="273797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42"/>
            <p:cNvSpPr/>
            <p:nvPr/>
          </p:nvSpPr>
          <p:spPr>
            <a:xfrm>
              <a:off x="5091225" y="2861000"/>
              <a:ext cx="20750" cy="16050"/>
            </a:xfrm>
            <a:custGeom>
              <a:rect b="b" l="l" r="r" t="t"/>
              <a:pathLst>
                <a:path extrusionOk="0" h="642" w="83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42"/>
            <p:cNvSpPr/>
            <p:nvPr/>
          </p:nvSpPr>
          <p:spPr>
            <a:xfrm>
              <a:off x="5090300" y="3039350"/>
              <a:ext cx="18625" cy="15850"/>
            </a:xfrm>
            <a:custGeom>
              <a:rect b="b" l="l" r="r" t="t"/>
              <a:pathLst>
                <a:path extrusionOk="0" h="634" w="745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42"/>
            <p:cNvSpPr/>
            <p:nvPr/>
          </p:nvSpPr>
          <p:spPr>
            <a:xfrm>
              <a:off x="5116050" y="314675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42"/>
            <p:cNvSpPr/>
            <p:nvPr/>
          </p:nvSpPr>
          <p:spPr>
            <a:xfrm>
              <a:off x="5307325" y="3230050"/>
              <a:ext cx="9375" cy="8125"/>
            </a:xfrm>
            <a:custGeom>
              <a:rect b="b" l="l" r="r" t="t"/>
              <a:pathLst>
                <a:path extrusionOk="0" h="325" w="375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42"/>
            <p:cNvSpPr/>
            <p:nvPr/>
          </p:nvSpPr>
          <p:spPr>
            <a:xfrm>
              <a:off x="5501225" y="3154575"/>
              <a:ext cx="9850" cy="7700"/>
            </a:xfrm>
            <a:custGeom>
              <a:rect b="b" l="l" r="r" t="t"/>
              <a:pathLst>
                <a:path extrusionOk="0" h="308" w="394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42"/>
            <p:cNvSpPr/>
            <p:nvPr/>
          </p:nvSpPr>
          <p:spPr>
            <a:xfrm>
              <a:off x="5584300" y="2964200"/>
              <a:ext cx="9375" cy="8100"/>
            </a:xfrm>
            <a:custGeom>
              <a:rect b="b" l="l" r="r" t="t"/>
              <a:pathLst>
                <a:path extrusionOk="0" h="324" w="375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42"/>
            <p:cNvSpPr/>
            <p:nvPr/>
          </p:nvSpPr>
          <p:spPr>
            <a:xfrm>
              <a:off x="5509725" y="277087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42"/>
            <p:cNvSpPr/>
            <p:nvPr/>
          </p:nvSpPr>
          <p:spPr>
            <a:xfrm>
              <a:off x="5317350" y="2687400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42"/>
            <p:cNvSpPr/>
            <p:nvPr/>
          </p:nvSpPr>
          <p:spPr>
            <a:xfrm>
              <a:off x="5123950" y="2762725"/>
              <a:ext cx="9950" cy="8175"/>
            </a:xfrm>
            <a:custGeom>
              <a:rect b="b" l="l" r="r" t="t"/>
              <a:pathLst>
                <a:path extrusionOk="0" h="327" w="398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42"/>
            <p:cNvSpPr/>
            <p:nvPr/>
          </p:nvSpPr>
          <p:spPr>
            <a:xfrm>
              <a:off x="5040375" y="295327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42"/>
            <p:cNvSpPr/>
            <p:nvPr/>
          </p:nvSpPr>
          <p:spPr>
            <a:xfrm>
              <a:off x="6010450" y="1743275"/>
              <a:ext cx="31600" cy="28650"/>
            </a:xfrm>
            <a:custGeom>
              <a:rect b="b" l="l" r="r" t="t"/>
              <a:pathLst>
                <a:path extrusionOk="0" h="1146" w="1264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42"/>
            <p:cNvSpPr/>
            <p:nvPr/>
          </p:nvSpPr>
          <p:spPr>
            <a:xfrm>
              <a:off x="6065425" y="174450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42"/>
            <p:cNvSpPr/>
            <p:nvPr/>
          </p:nvSpPr>
          <p:spPr>
            <a:xfrm>
              <a:off x="6066600" y="168955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42"/>
            <p:cNvSpPr/>
            <p:nvPr/>
          </p:nvSpPr>
          <p:spPr>
            <a:xfrm>
              <a:off x="6011600" y="1688425"/>
              <a:ext cx="31625" cy="28550"/>
            </a:xfrm>
            <a:custGeom>
              <a:rect b="b" l="l" r="r" t="t"/>
              <a:pathLst>
                <a:path extrusionOk="0" h="1142" w="1265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42"/>
            <p:cNvSpPr/>
            <p:nvPr/>
          </p:nvSpPr>
          <p:spPr>
            <a:xfrm>
              <a:off x="6005175" y="1785900"/>
              <a:ext cx="37150" cy="31700"/>
            </a:xfrm>
            <a:custGeom>
              <a:rect b="b" l="l" r="r" t="t"/>
              <a:pathLst>
                <a:path extrusionOk="0" h="1268" w="1486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42"/>
            <p:cNvSpPr/>
            <p:nvPr/>
          </p:nvSpPr>
          <p:spPr>
            <a:xfrm>
              <a:off x="6063650" y="17870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42"/>
            <p:cNvSpPr/>
            <p:nvPr/>
          </p:nvSpPr>
          <p:spPr>
            <a:xfrm>
              <a:off x="6107825" y="1746075"/>
              <a:ext cx="41200" cy="31850"/>
            </a:xfrm>
            <a:custGeom>
              <a:rect b="b" l="l" r="r" t="t"/>
              <a:pathLst>
                <a:path extrusionOk="0" h="1274" w="1648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42"/>
            <p:cNvSpPr/>
            <p:nvPr/>
          </p:nvSpPr>
          <p:spPr>
            <a:xfrm>
              <a:off x="6107775" y="16867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42"/>
            <p:cNvSpPr/>
            <p:nvPr/>
          </p:nvSpPr>
          <p:spPr>
            <a:xfrm>
              <a:off x="6066600" y="1643950"/>
              <a:ext cx="38375" cy="31675"/>
            </a:xfrm>
            <a:custGeom>
              <a:rect b="b" l="l" r="r" t="t"/>
              <a:pathLst>
                <a:path extrusionOk="0" h="1267" w="1535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42"/>
            <p:cNvSpPr/>
            <p:nvPr/>
          </p:nvSpPr>
          <p:spPr>
            <a:xfrm>
              <a:off x="6006925" y="16427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42"/>
            <p:cNvSpPr/>
            <p:nvPr/>
          </p:nvSpPr>
          <p:spPr>
            <a:xfrm>
              <a:off x="5963875" y="1683800"/>
              <a:ext cx="38400" cy="31650"/>
            </a:xfrm>
            <a:custGeom>
              <a:rect b="b" l="l" r="r" t="t"/>
              <a:pathLst>
                <a:path extrusionOk="0" h="1266" w="1536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42"/>
            <p:cNvSpPr/>
            <p:nvPr/>
          </p:nvSpPr>
          <p:spPr>
            <a:xfrm>
              <a:off x="5963925" y="1743100"/>
              <a:ext cx="37200" cy="31625"/>
            </a:xfrm>
            <a:custGeom>
              <a:rect b="b" l="l" r="r" t="t"/>
              <a:pathLst>
                <a:path extrusionOk="0" h="1265" w="1488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42"/>
            <p:cNvSpPr/>
            <p:nvPr/>
          </p:nvSpPr>
          <p:spPr>
            <a:xfrm>
              <a:off x="5961300" y="1803350"/>
              <a:ext cx="16900" cy="15800"/>
            </a:xfrm>
            <a:custGeom>
              <a:rect b="b" l="l" r="r" t="t"/>
              <a:pathLst>
                <a:path extrusionOk="0" h="632" w="676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42"/>
            <p:cNvSpPr/>
            <p:nvPr/>
          </p:nvSpPr>
          <p:spPr>
            <a:xfrm>
              <a:off x="6044075" y="18390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42"/>
            <p:cNvSpPr/>
            <p:nvPr/>
          </p:nvSpPr>
          <p:spPr>
            <a:xfrm>
              <a:off x="6124800" y="1806775"/>
              <a:ext cx="21075" cy="15925"/>
            </a:xfrm>
            <a:custGeom>
              <a:rect b="b" l="l" r="r" t="t"/>
              <a:pathLst>
                <a:path extrusionOk="0" h="637" w="843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42"/>
            <p:cNvSpPr/>
            <p:nvPr/>
          </p:nvSpPr>
          <p:spPr>
            <a:xfrm>
              <a:off x="6160775" y="1725250"/>
              <a:ext cx="18450" cy="15750"/>
            </a:xfrm>
            <a:custGeom>
              <a:rect b="b" l="l" r="r" t="t"/>
              <a:pathLst>
                <a:path extrusionOk="0" h="630" w="738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42"/>
            <p:cNvSpPr/>
            <p:nvPr/>
          </p:nvSpPr>
          <p:spPr>
            <a:xfrm>
              <a:off x="6130650" y="164220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42"/>
            <p:cNvSpPr/>
            <p:nvPr/>
          </p:nvSpPr>
          <p:spPr>
            <a:xfrm>
              <a:off x="6046125" y="1606425"/>
              <a:ext cx="18750" cy="16000"/>
            </a:xfrm>
            <a:custGeom>
              <a:rect b="b" l="l" r="r" t="t"/>
              <a:pathLst>
                <a:path extrusionOk="0" h="640" w="75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42"/>
            <p:cNvSpPr/>
            <p:nvPr/>
          </p:nvSpPr>
          <p:spPr>
            <a:xfrm>
              <a:off x="5963050" y="1638925"/>
              <a:ext cx="21000" cy="15800"/>
            </a:xfrm>
            <a:custGeom>
              <a:rect b="b" l="l" r="r" t="t"/>
              <a:pathLst>
                <a:path extrusionOk="0" h="632" w="84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42"/>
            <p:cNvSpPr/>
            <p:nvPr/>
          </p:nvSpPr>
          <p:spPr>
            <a:xfrm>
              <a:off x="5929500" y="1720500"/>
              <a:ext cx="18675" cy="15825"/>
            </a:xfrm>
            <a:custGeom>
              <a:rect b="b" l="l" r="r" t="t"/>
              <a:pathLst>
                <a:path extrusionOk="0" h="633" w="747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42"/>
            <p:cNvSpPr/>
            <p:nvPr/>
          </p:nvSpPr>
          <p:spPr>
            <a:xfrm>
              <a:off x="5978275" y="1860875"/>
              <a:ext cx="27750" cy="23825"/>
            </a:xfrm>
            <a:custGeom>
              <a:rect b="b" l="l" r="r" t="t"/>
              <a:pathLst>
                <a:path extrusionOk="0" h="953" w="111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42"/>
            <p:cNvSpPr/>
            <p:nvPr/>
          </p:nvSpPr>
          <p:spPr>
            <a:xfrm>
              <a:off x="6096775" y="186330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42"/>
            <p:cNvSpPr/>
            <p:nvPr/>
          </p:nvSpPr>
          <p:spPr>
            <a:xfrm>
              <a:off x="6182700" y="1781175"/>
              <a:ext cx="28950" cy="23700"/>
            </a:xfrm>
            <a:custGeom>
              <a:rect b="b" l="l" r="r" t="t"/>
              <a:pathLst>
                <a:path extrusionOk="0" h="948" w="1158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42"/>
            <p:cNvSpPr/>
            <p:nvPr/>
          </p:nvSpPr>
          <p:spPr>
            <a:xfrm>
              <a:off x="6185125" y="1662550"/>
              <a:ext cx="27725" cy="23700"/>
            </a:xfrm>
            <a:custGeom>
              <a:rect b="b" l="l" r="r" t="t"/>
              <a:pathLst>
                <a:path extrusionOk="0" h="948" w="1109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42"/>
            <p:cNvSpPr/>
            <p:nvPr/>
          </p:nvSpPr>
          <p:spPr>
            <a:xfrm>
              <a:off x="6102650" y="1576800"/>
              <a:ext cx="27725" cy="23850"/>
            </a:xfrm>
            <a:custGeom>
              <a:rect b="b" l="l" r="r" t="t"/>
              <a:pathLst>
                <a:path extrusionOk="0" h="954" w="1109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42"/>
            <p:cNvSpPr/>
            <p:nvPr/>
          </p:nvSpPr>
          <p:spPr>
            <a:xfrm>
              <a:off x="5983250" y="1574325"/>
              <a:ext cx="28600" cy="23850"/>
            </a:xfrm>
            <a:custGeom>
              <a:rect b="b" l="l" r="r" t="t"/>
              <a:pathLst>
                <a:path extrusionOk="0" h="954" w="1144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42"/>
            <p:cNvSpPr/>
            <p:nvPr/>
          </p:nvSpPr>
          <p:spPr>
            <a:xfrm>
              <a:off x="5897325" y="1656650"/>
              <a:ext cx="28025" cy="23675"/>
            </a:xfrm>
            <a:custGeom>
              <a:rect b="b" l="l" r="r" t="t"/>
              <a:pathLst>
                <a:path extrusionOk="0" h="947" w="1121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42"/>
            <p:cNvSpPr/>
            <p:nvPr/>
          </p:nvSpPr>
          <p:spPr>
            <a:xfrm>
              <a:off x="5895775" y="1775225"/>
              <a:ext cx="27800" cy="23750"/>
            </a:xfrm>
            <a:custGeom>
              <a:rect b="b" l="l" r="r" t="t"/>
              <a:pathLst>
                <a:path extrusionOk="0" h="950" w="1112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42"/>
            <p:cNvSpPr/>
            <p:nvPr/>
          </p:nvSpPr>
          <p:spPr>
            <a:xfrm>
              <a:off x="5909525" y="186102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42"/>
            <p:cNvSpPr/>
            <p:nvPr/>
          </p:nvSpPr>
          <p:spPr>
            <a:xfrm>
              <a:off x="6046425" y="1920575"/>
              <a:ext cx="9300" cy="7900"/>
            </a:xfrm>
            <a:custGeom>
              <a:rect b="b" l="l" r="r" t="t"/>
              <a:pathLst>
                <a:path extrusionOk="0" h="316" w="372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42"/>
            <p:cNvSpPr/>
            <p:nvPr/>
          </p:nvSpPr>
          <p:spPr>
            <a:xfrm>
              <a:off x="6183875" y="1866725"/>
              <a:ext cx="10550" cy="7850"/>
            </a:xfrm>
            <a:custGeom>
              <a:rect b="b" l="l" r="r" t="t"/>
              <a:pathLst>
                <a:path extrusionOk="0" h="314" w="422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42"/>
            <p:cNvSpPr/>
            <p:nvPr/>
          </p:nvSpPr>
          <p:spPr>
            <a:xfrm>
              <a:off x="6243825" y="173082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42"/>
            <p:cNvSpPr/>
            <p:nvPr/>
          </p:nvSpPr>
          <p:spPr>
            <a:xfrm>
              <a:off x="6189600" y="1592700"/>
              <a:ext cx="9500" cy="7825"/>
            </a:xfrm>
            <a:custGeom>
              <a:rect b="b" l="l" r="r" t="t"/>
              <a:pathLst>
                <a:path extrusionOk="0" h="313" w="38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42"/>
            <p:cNvSpPr/>
            <p:nvPr/>
          </p:nvSpPr>
          <p:spPr>
            <a:xfrm>
              <a:off x="6054300" y="1533150"/>
              <a:ext cx="7925" cy="7700"/>
            </a:xfrm>
            <a:custGeom>
              <a:rect b="b" l="l" r="r" t="t"/>
              <a:pathLst>
                <a:path extrusionOk="0" h="308" w="317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42"/>
            <p:cNvSpPr/>
            <p:nvPr/>
          </p:nvSpPr>
          <p:spPr>
            <a:xfrm>
              <a:off x="5915100" y="1586900"/>
              <a:ext cx="9600" cy="7725"/>
            </a:xfrm>
            <a:custGeom>
              <a:rect b="b" l="l" r="r" t="t"/>
              <a:pathLst>
                <a:path extrusionOk="0" h="309" w="384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42"/>
            <p:cNvSpPr/>
            <p:nvPr/>
          </p:nvSpPr>
          <p:spPr>
            <a:xfrm>
              <a:off x="5855725" y="1722825"/>
              <a:ext cx="9075" cy="7950"/>
            </a:xfrm>
            <a:custGeom>
              <a:rect b="b" l="l" r="r" t="t"/>
              <a:pathLst>
                <a:path extrusionOk="0" h="318" w="363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42"/>
            <p:cNvSpPr/>
            <p:nvPr/>
          </p:nvSpPr>
          <p:spPr>
            <a:xfrm>
              <a:off x="5951650" y="193592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42"/>
            <p:cNvSpPr/>
            <p:nvPr/>
          </p:nvSpPr>
          <p:spPr>
            <a:xfrm>
              <a:off x="6129925" y="193942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42"/>
            <p:cNvSpPr/>
            <p:nvPr/>
          </p:nvSpPr>
          <p:spPr>
            <a:xfrm>
              <a:off x="6258750" y="1816400"/>
              <a:ext cx="19200" cy="15650"/>
            </a:xfrm>
            <a:custGeom>
              <a:rect b="b" l="l" r="r" t="t"/>
              <a:pathLst>
                <a:path extrusionOk="0" h="626" w="768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42"/>
            <p:cNvSpPr/>
            <p:nvPr/>
          </p:nvSpPr>
          <p:spPr>
            <a:xfrm>
              <a:off x="6262425" y="1638300"/>
              <a:ext cx="18575" cy="15825"/>
            </a:xfrm>
            <a:custGeom>
              <a:rect b="b" l="l" r="r" t="t"/>
              <a:pathLst>
                <a:path extrusionOk="0" h="633" w="743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42"/>
            <p:cNvSpPr/>
            <p:nvPr/>
          </p:nvSpPr>
          <p:spPr>
            <a:xfrm>
              <a:off x="6138700" y="15097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42"/>
            <p:cNvSpPr/>
            <p:nvPr/>
          </p:nvSpPr>
          <p:spPr>
            <a:xfrm>
              <a:off x="5959850" y="1506050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42"/>
            <p:cNvSpPr/>
            <p:nvPr/>
          </p:nvSpPr>
          <p:spPr>
            <a:xfrm>
              <a:off x="5830700" y="16294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42"/>
            <p:cNvSpPr/>
            <p:nvPr/>
          </p:nvSpPr>
          <p:spPr>
            <a:xfrm>
              <a:off x="5824150" y="1807475"/>
              <a:ext cx="21650" cy="16400"/>
            </a:xfrm>
            <a:custGeom>
              <a:rect b="b" l="l" r="r" t="t"/>
              <a:pathLst>
                <a:path extrusionOk="0" h="656" w="866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42"/>
            <p:cNvSpPr/>
            <p:nvPr/>
          </p:nvSpPr>
          <p:spPr>
            <a:xfrm>
              <a:off x="5853375" y="1914775"/>
              <a:ext cx="8800" cy="7775"/>
            </a:xfrm>
            <a:custGeom>
              <a:rect b="b" l="l" r="r" t="t"/>
              <a:pathLst>
                <a:path extrusionOk="0" h="311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42"/>
            <p:cNvSpPr/>
            <p:nvPr/>
          </p:nvSpPr>
          <p:spPr>
            <a:xfrm>
              <a:off x="6044650" y="1998250"/>
              <a:ext cx="9400" cy="8025"/>
            </a:xfrm>
            <a:custGeom>
              <a:rect b="b" l="l" r="r" t="t"/>
              <a:pathLst>
                <a:path extrusionOk="0" h="321" w="376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42"/>
            <p:cNvSpPr/>
            <p:nvPr/>
          </p:nvSpPr>
          <p:spPr>
            <a:xfrm>
              <a:off x="6238875" y="19226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42"/>
            <p:cNvSpPr/>
            <p:nvPr/>
          </p:nvSpPr>
          <p:spPr>
            <a:xfrm>
              <a:off x="6321625" y="1732475"/>
              <a:ext cx="9600" cy="7925"/>
            </a:xfrm>
            <a:custGeom>
              <a:rect b="b" l="l" r="r" t="t"/>
              <a:pathLst>
                <a:path extrusionOk="0" h="317" w="384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42"/>
            <p:cNvSpPr/>
            <p:nvPr/>
          </p:nvSpPr>
          <p:spPr>
            <a:xfrm>
              <a:off x="6246750" y="1538675"/>
              <a:ext cx="10200" cy="8025"/>
            </a:xfrm>
            <a:custGeom>
              <a:rect b="b" l="l" r="r" t="t"/>
              <a:pathLst>
                <a:path extrusionOk="0" h="321" w="408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42"/>
            <p:cNvSpPr/>
            <p:nvPr/>
          </p:nvSpPr>
          <p:spPr>
            <a:xfrm>
              <a:off x="6054675" y="1455500"/>
              <a:ext cx="9300" cy="7875"/>
            </a:xfrm>
            <a:custGeom>
              <a:rect b="b" l="l" r="r" t="t"/>
              <a:pathLst>
                <a:path extrusionOk="0" h="315" w="372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42"/>
            <p:cNvSpPr/>
            <p:nvPr/>
          </p:nvSpPr>
          <p:spPr>
            <a:xfrm>
              <a:off x="5860975" y="1530925"/>
              <a:ext cx="10450" cy="8200"/>
            </a:xfrm>
            <a:custGeom>
              <a:rect b="b" l="l" r="r" t="t"/>
              <a:pathLst>
                <a:path extrusionOk="0" h="328" w="418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42"/>
            <p:cNvSpPr/>
            <p:nvPr/>
          </p:nvSpPr>
          <p:spPr>
            <a:xfrm>
              <a:off x="5777725" y="1721325"/>
              <a:ext cx="9275" cy="7850"/>
            </a:xfrm>
            <a:custGeom>
              <a:rect b="b" l="l" r="r" t="t"/>
              <a:pathLst>
                <a:path extrusionOk="0" h="314" w="371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42"/>
            <p:cNvSpPr/>
            <p:nvPr/>
          </p:nvSpPr>
          <p:spPr>
            <a:xfrm>
              <a:off x="3704300" y="1710800"/>
              <a:ext cx="37425" cy="29475"/>
            </a:xfrm>
            <a:custGeom>
              <a:rect b="b" l="l" r="r" t="t"/>
              <a:pathLst>
                <a:path extrusionOk="0" h="1179" w="1497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42"/>
            <p:cNvSpPr/>
            <p:nvPr/>
          </p:nvSpPr>
          <p:spPr>
            <a:xfrm>
              <a:off x="3761675" y="1711700"/>
              <a:ext cx="38550" cy="28900"/>
            </a:xfrm>
            <a:custGeom>
              <a:rect b="b" l="l" r="r" t="t"/>
              <a:pathLst>
                <a:path extrusionOk="0" h="1156" w="1542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42"/>
            <p:cNvSpPr/>
            <p:nvPr/>
          </p:nvSpPr>
          <p:spPr>
            <a:xfrm>
              <a:off x="3767525" y="16569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42"/>
            <p:cNvSpPr/>
            <p:nvPr/>
          </p:nvSpPr>
          <p:spPr>
            <a:xfrm>
              <a:off x="3710975" y="1655925"/>
              <a:ext cx="31925" cy="28650"/>
            </a:xfrm>
            <a:custGeom>
              <a:rect b="b" l="l" r="r" t="t"/>
              <a:pathLst>
                <a:path extrusionOk="0" h="1146" w="1277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42"/>
            <p:cNvSpPr/>
            <p:nvPr/>
          </p:nvSpPr>
          <p:spPr>
            <a:xfrm>
              <a:off x="3703325" y="1753400"/>
              <a:ext cx="38675" cy="31650"/>
            </a:xfrm>
            <a:custGeom>
              <a:rect b="b" l="l" r="r" t="t"/>
              <a:pathLst>
                <a:path extrusionOk="0" h="1266" w="1547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42"/>
            <p:cNvSpPr/>
            <p:nvPr/>
          </p:nvSpPr>
          <p:spPr>
            <a:xfrm>
              <a:off x="3763275" y="1754550"/>
              <a:ext cx="38100" cy="31700"/>
            </a:xfrm>
            <a:custGeom>
              <a:rect b="b" l="l" r="r" t="t"/>
              <a:pathLst>
                <a:path extrusionOk="0" h="1268" w="1524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42"/>
            <p:cNvSpPr/>
            <p:nvPr/>
          </p:nvSpPr>
          <p:spPr>
            <a:xfrm>
              <a:off x="3806050" y="1713575"/>
              <a:ext cx="38375" cy="31650"/>
            </a:xfrm>
            <a:custGeom>
              <a:rect b="b" l="l" r="r" t="t"/>
              <a:pathLst>
                <a:path extrusionOk="0" h="1266" w="1535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42"/>
            <p:cNvSpPr/>
            <p:nvPr/>
          </p:nvSpPr>
          <p:spPr>
            <a:xfrm>
              <a:off x="3807200" y="1654275"/>
              <a:ext cx="37175" cy="31625"/>
            </a:xfrm>
            <a:custGeom>
              <a:rect b="b" l="l" r="r" t="t"/>
              <a:pathLst>
                <a:path extrusionOk="0" h="1265" w="1487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42"/>
            <p:cNvSpPr/>
            <p:nvPr/>
          </p:nvSpPr>
          <p:spPr>
            <a:xfrm>
              <a:off x="3766225" y="1611400"/>
              <a:ext cx="36925" cy="31725"/>
            </a:xfrm>
            <a:custGeom>
              <a:rect b="b" l="l" r="r" t="t"/>
              <a:pathLst>
                <a:path extrusionOk="0" h="1269" w="1477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42"/>
            <p:cNvSpPr/>
            <p:nvPr/>
          </p:nvSpPr>
          <p:spPr>
            <a:xfrm>
              <a:off x="3706275" y="1610125"/>
              <a:ext cx="37200" cy="31725"/>
            </a:xfrm>
            <a:custGeom>
              <a:rect b="b" l="l" r="r" t="t"/>
              <a:pathLst>
                <a:path extrusionOk="0" h="1269" w="1488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42"/>
            <p:cNvSpPr/>
            <p:nvPr/>
          </p:nvSpPr>
          <p:spPr>
            <a:xfrm>
              <a:off x="3663300" y="1651275"/>
              <a:ext cx="38350" cy="31525"/>
            </a:xfrm>
            <a:custGeom>
              <a:rect b="b" l="l" r="r" t="t"/>
              <a:pathLst>
                <a:path extrusionOk="0" h="1261" w="1534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42"/>
            <p:cNvSpPr/>
            <p:nvPr/>
          </p:nvSpPr>
          <p:spPr>
            <a:xfrm>
              <a:off x="3663600" y="1710650"/>
              <a:ext cx="36925" cy="31500"/>
            </a:xfrm>
            <a:custGeom>
              <a:rect b="b" l="l" r="r" t="t"/>
              <a:pathLst>
                <a:path extrusionOk="0" h="1260" w="1477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42"/>
            <p:cNvSpPr/>
            <p:nvPr/>
          </p:nvSpPr>
          <p:spPr>
            <a:xfrm>
              <a:off x="3658300" y="1770875"/>
              <a:ext cx="19950" cy="15750"/>
            </a:xfrm>
            <a:custGeom>
              <a:rect b="b" l="l" r="r" t="t"/>
              <a:pathLst>
                <a:path extrusionOk="0" h="630" w="798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42"/>
            <p:cNvSpPr/>
            <p:nvPr/>
          </p:nvSpPr>
          <p:spPr>
            <a:xfrm>
              <a:off x="3743450" y="1806475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42"/>
            <p:cNvSpPr/>
            <p:nvPr/>
          </p:nvSpPr>
          <p:spPr>
            <a:xfrm>
              <a:off x="3826225" y="1774375"/>
              <a:ext cx="17275" cy="15675"/>
            </a:xfrm>
            <a:custGeom>
              <a:rect b="b" l="l" r="r" t="t"/>
              <a:pathLst>
                <a:path extrusionOk="0" h="627" w="691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42"/>
            <p:cNvSpPr/>
            <p:nvPr/>
          </p:nvSpPr>
          <p:spPr>
            <a:xfrm>
              <a:off x="3860150" y="1692625"/>
              <a:ext cx="18650" cy="15900"/>
            </a:xfrm>
            <a:custGeom>
              <a:rect b="b" l="l" r="r" t="t"/>
              <a:pathLst>
                <a:path extrusionOk="0" h="636" w="746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42"/>
            <p:cNvSpPr/>
            <p:nvPr/>
          </p:nvSpPr>
          <p:spPr>
            <a:xfrm>
              <a:off x="3830325" y="1609750"/>
              <a:ext cx="16675" cy="15925"/>
            </a:xfrm>
            <a:custGeom>
              <a:rect b="b" l="l" r="r" t="t"/>
              <a:pathLst>
                <a:path extrusionOk="0" h="637" w="667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42"/>
            <p:cNvSpPr/>
            <p:nvPr/>
          </p:nvSpPr>
          <p:spPr>
            <a:xfrm>
              <a:off x="3745800" y="1573950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42"/>
            <p:cNvSpPr/>
            <p:nvPr/>
          </p:nvSpPr>
          <p:spPr>
            <a:xfrm>
              <a:off x="3662425" y="1606350"/>
              <a:ext cx="21100" cy="15900"/>
            </a:xfrm>
            <a:custGeom>
              <a:rect b="b" l="l" r="r" t="t"/>
              <a:pathLst>
                <a:path extrusionOk="0" h="636" w="844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42"/>
            <p:cNvSpPr/>
            <p:nvPr/>
          </p:nvSpPr>
          <p:spPr>
            <a:xfrm>
              <a:off x="3625950" y="1687975"/>
              <a:ext cx="22200" cy="15900"/>
            </a:xfrm>
            <a:custGeom>
              <a:rect b="b" l="l" r="r" t="t"/>
              <a:pathLst>
                <a:path extrusionOk="0" h="636" w="888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42"/>
            <p:cNvSpPr/>
            <p:nvPr/>
          </p:nvSpPr>
          <p:spPr>
            <a:xfrm>
              <a:off x="3676825" y="1828325"/>
              <a:ext cx="28925" cy="23750"/>
            </a:xfrm>
            <a:custGeom>
              <a:rect b="b" l="l" r="r" t="t"/>
              <a:pathLst>
                <a:path extrusionOk="0" h="950" w="1157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42"/>
            <p:cNvSpPr/>
            <p:nvPr/>
          </p:nvSpPr>
          <p:spPr>
            <a:xfrm>
              <a:off x="3796175" y="1830675"/>
              <a:ext cx="28900" cy="23975"/>
            </a:xfrm>
            <a:custGeom>
              <a:rect b="b" l="l" r="r" t="t"/>
              <a:pathLst>
                <a:path extrusionOk="0" h="959" w="1156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42"/>
            <p:cNvSpPr/>
            <p:nvPr/>
          </p:nvSpPr>
          <p:spPr>
            <a:xfrm>
              <a:off x="3882375" y="1748625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42"/>
            <p:cNvSpPr/>
            <p:nvPr/>
          </p:nvSpPr>
          <p:spPr>
            <a:xfrm>
              <a:off x="3884750" y="1629775"/>
              <a:ext cx="27775" cy="23725"/>
            </a:xfrm>
            <a:custGeom>
              <a:rect b="b" l="l" r="r" t="t"/>
              <a:pathLst>
                <a:path extrusionOk="0" h="949" w="1111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42"/>
            <p:cNvSpPr/>
            <p:nvPr/>
          </p:nvSpPr>
          <p:spPr>
            <a:xfrm>
              <a:off x="3802300" y="1544200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42"/>
            <p:cNvSpPr/>
            <p:nvPr/>
          </p:nvSpPr>
          <p:spPr>
            <a:xfrm>
              <a:off x="3682900" y="154185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42"/>
            <p:cNvSpPr/>
            <p:nvPr/>
          </p:nvSpPr>
          <p:spPr>
            <a:xfrm>
              <a:off x="3596700" y="1624125"/>
              <a:ext cx="28900" cy="23800"/>
            </a:xfrm>
            <a:custGeom>
              <a:rect b="b" l="l" r="r" t="t"/>
              <a:pathLst>
                <a:path extrusionOk="0" h="952" w="1156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42"/>
            <p:cNvSpPr/>
            <p:nvPr/>
          </p:nvSpPr>
          <p:spPr>
            <a:xfrm>
              <a:off x="3590525" y="1742800"/>
              <a:ext cx="31875" cy="24125"/>
            </a:xfrm>
            <a:custGeom>
              <a:rect b="b" l="l" r="r" t="t"/>
              <a:pathLst>
                <a:path extrusionOk="0" h="965" w="1275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42"/>
            <p:cNvSpPr/>
            <p:nvPr/>
          </p:nvSpPr>
          <p:spPr>
            <a:xfrm>
              <a:off x="3608900" y="1828475"/>
              <a:ext cx="10300" cy="8075"/>
            </a:xfrm>
            <a:custGeom>
              <a:rect b="b" l="l" r="r" t="t"/>
              <a:pathLst>
                <a:path extrusionOk="0" h="323" w="412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42"/>
            <p:cNvSpPr/>
            <p:nvPr/>
          </p:nvSpPr>
          <p:spPr>
            <a:xfrm>
              <a:off x="3745800" y="1888100"/>
              <a:ext cx="9375" cy="7900"/>
            </a:xfrm>
            <a:custGeom>
              <a:rect b="b" l="l" r="r" t="t"/>
              <a:pathLst>
                <a:path extrusionOk="0" h="316" w="375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42"/>
            <p:cNvSpPr/>
            <p:nvPr/>
          </p:nvSpPr>
          <p:spPr>
            <a:xfrm>
              <a:off x="3884425" y="1834050"/>
              <a:ext cx="8500" cy="8000"/>
            </a:xfrm>
            <a:custGeom>
              <a:rect b="b" l="l" r="r" t="t"/>
              <a:pathLst>
                <a:path extrusionOk="0" h="320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42"/>
            <p:cNvSpPr/>
            <p:nvPr/>
          </p:nvSpPr>
          <p:spPr>
            <a:xfrm>
              <a:off x="3943300" y="1698250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42"/>
            <p:cNvSpPr/>
            <p:nvPr/>
          </p:nvSpPr>
          <p:spPr>
            <a:xfrm>
              <a:off x="3889975" y="156000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42"/>
            <p:cNvSpPr/>
            <p:nvPr/>
          </p:nvSpPr>
          <p:spPr>
            <a:xfrm>
              <a:off x="3752600" y="1500525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42"/>
            <p:cNvSpPr/>
            <p:nvPr/>
          </p:nvSpPr>
          <p:spPr>
            <a:xfrm>
              <a:off x="3614750" y="1554325"/>
              <a:ext cx="10225" cy="8175"/>
            </a:xfrm>
            <a:custGeom>
              <a:rect b="b" l="l" r="r" t="t"/>
              <a:pathLst>
                <a:path extrusionOk="0" h="327" w="409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42"/>
            <p:cNvSpPr/>
            <p:nvPr/>
          </p:nvSpPr>
          <p:spPr>
            <a:xfrm>
              <a:off x="3555175" y="1690375"/>
              <a:ext cx="9300" cy="7800"/>
            </a:xfrm>
            <a:custGeom>
              <a:rect b="b" l="l" r="r" t="t"/>
              <a:pathLst>
                <a:path extrusionOk="0" h="312" w="372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42"/>
            <p:cNvSpPr/>
            <p:nvPr/>
          </p:nvSpPr>
          <p:spPr>
            <a:xfrm>
              <a:off x="3650575" y="1903475"/>
              <a:ext cx="18900" cy="15650"/>
            </a:xfrm>
            <a:custGeom>
              <a:rect b="b" l="l" r="r" t="t"/>
              <a:pathLst>
                <a:path extrusionOk="0" h="626" w="756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42"/>
            <p:cNvSpPr/>
            <p:nvPr/>
          </p:nvSpPr>
          <p:spPr>
            <a:xfrm>
              <a:off x="3829300" y="1906950"/>
              <a:ext cx="19175" cy="15875"/>
            </a:xfrm>
            <a:custGeom>
              <a:rect b="b" l="l" r="r" t="t"/>
              <a:pathLst>
                <a:path extrusionOk="0" h="635" w="767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42"/>
            <p:cNvSpPr/>
            <p:nvPr/>
          </p:nvSpPr>
          <p:spPr>
            <a:xfrm>
              <a:off x="3958425" y="1783675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42"/>
            <p:cNvSpPr/>
            <p:nvPr/>
          </p:nvSpPr>
          <p:spPr>
            <a:xfrm>
              <a:off x="3962050" y="1605725"/>
              <a:ext cx="18625" cy="15825"/>
            </a:xfrm>
            <a:custGeom>
              <a:rect b="b" l="l" r="r" t="t"/>
              <a:pathLst>
                <a:path extrusionOk="0" h="633" w="745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42"/>
            <p:cNvSpPr/>
            <p:nvPr/>
          </p:nvSpPr>
          <p:spPr>
            <a:xfrm>
              <a:off x="3838800" y="1477050"/>
              <a:ext cx="17850" cy="15725"/>
            </a:xfrm>
            <a:custGeom>
              <a:rect b="b" l="l" r="r" t="t"/>
              <a:pathLst>
                <a:path extrusionOk="0" h="629" w="714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42"/>
            <p:cNvSpPr/>
            <p:nvPr/>
          </p:nvSpPr>
          <p:spPr>
            <a:xfrm>
              <a:off x="3659350" y="1473625"/>
              <a:ext cx="18600" cy="15750"/>
            </a:xfrm>
            <a:custGeom>
              <a:rect b="b" l="l" r="r" t="t"/>
              <a:pathLst>
                <a:path extrusionOk="0" h="630" w="744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42"/>
            <p:cNvSpPr/>
            <p:nvPr/>
          </p:nvSpPr>
          <p:spPr>
            <a:xfrm>
              <a:off x="3530350" y="1596975"/>
              <a:ext cx="19200" cy="15625"/>
            </a:xfrm>
            <a:custGeom>
              <a:rect b="b" l="l" r="r" t="t"/>
              <a:pathLst>
                <a:path extrusionOk="0" h="625" w="768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42"/>
            <p:cNvSpPr/>
            <p:nvPr/>
          </p:nvSpPr>
          <p:spPr>
            <a:xfrm>
              <a:off x="3527300" y="1774900"/>
              <a:ext cx="18600" cy="15800"/>
            </a:xfrm>
            <a:custGeom>
              <a:rect b="b" l="l" r="r" t="t"/>
              <a:pathLst>
                <a:path extrusionOk="0" h="632" w="744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42"/>
            <p:cNvSpPr/>
            <p:nvPr/>
          </p:nvSpPr>
          <p:spPr>
            <a:xfrm>
              <a:off x="3551875" y="1882300"/>
              <a:ext cx="10850" cy="7850"/>
            </a:xfrm>
            <a:custGeom>
              <a:rect b="b" l="l" r="r" t="t"/>
              <a:pathLst>
                <a:path extrusionOk="0" h="314" w="434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42"/>
            <p:cNvSpPr/>
            <p:nvPr/>
          </p:nvSpPr>
          <p:spPr>
            <a:xfrm>
              <a:off x="3744325" y="1965950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42"/>
            <p:cNvSpPr/>
            <p:nvPr/>
          </p:nvSpPr>
          <p:spPr>
            <a:xfrm>
              <a:off x="3937350" y="1890125"/>
              <a:ext cx="10575" cy="7850"/>
            </a:xfrm>
            <a:custGeom>
              <a:rect b="b" l="l" r="r" t="t"/>
              <a:pathLst>
                <a:path extrusionOk="0" h="314" w="423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42"/>
            <p:cNvSpPr/>
            <p:nvPr/>
          </p:nvSpPr>
          <p:spPr>
            <a:xfrm>
              <a:off x="4022475" y="1699625"/>
              <a:ext cx="9375" cy="8025"/>
            </a:xfrm>
            <a:custGeom>
              <a:rect b="b" l="l" r="r" t="t"/>
              <a:pathLst>
                <a:path extrusionOk="0" h="321" w="375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42"/>
            <p:cNvSpPr/>
            <p:nvPr/>
          </p:nvSpPr>
          <p:spPr>
            <a:xfrm>
              <a:off x="3946725" y="1506300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42"/>
            <p:cNvSpPr/>
            <p:nvPr/>
          </p:nvSpPr>
          <p:spPr>
            <a:xfrm>
              <a:off x="3755450" y="1423050"/>
              <a:ext cx="7900" cy="7650"/>
            </a:xfrm>
            <a:custGeom>
              <a:rect b="b" l="l" r="r" t="t"/>
              <a:pathLst>
                <a:path extrusionOk="0" h="306" w="316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42"/>
            <p:cNvSpPr/>
            <p:nvPr/>
          </p:nvSpPr>
          <p:spPr>
            <a:xfrm>
              <a:off x="3560950" y="14985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42"/>
            <p:cNvSpPr/>
            <p:nvPr/>
          </p:nvSpPr>
          <p:spPr>
            <a:xfrm>
              <a:off x="3477600" y="1688600"/>
              <a:ext cx="9075" cy="7925"/>
            </a:xfrm>
            <a:custGeom>
              <a:rect b="b" l="l" r="r" t="t"/>
              <a:pathLst>
                <a:path extrusionOk="0" h="317" w="363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42"/>
            <p:cNvSpPr/>
            <p:nvPr/>
          </p:nvSpPr>
          <p:spPr>
            <a:xfrm>
              <a:off x="4618550" y="4000600"/>
              <a:ext cx="26625" cy="23900"/>
            </a:xfrm>
            <a:custGeom>
              <a:rect b="b" l="l" r="r" t="t"/>
              <a:pathLst>
                <a:path extrusionOk="0" h="956" w="1065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42"/>
            <p:cNvSpPr/>
            <p:nvPr/>
          </p:nvSpPr>
          <p:spPr>
            <a:xfrm>
              <a:off x="4664450" y="4001400"/>
              <a:ext cx="25475" cy="23975"/>
            </a:xfrm>
            <a:custGeom>
              <a:rect b="b" l="l" r="r" t="t"/>
              <a:pathLst>
                <a:path extrusionOk="0" h="959" w="1019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42"/>
            <p:cNvSpPr/>
            <p:nvPr/>
          </p:nvSpPr>
          <p:spPr>
            <a:xfrm>
              <a:off x="4665625" y="3954900"/>
              <a:ext cx="31500" cy="24725"/>
            </a:xfrm>
            <a:custGeom>
              <a:rect b="b" l="l" r="r" t="t"/>
              <a:pathLst>
                <a:path extrusionOk="0" h="989" w="126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42"/>
            <p:cNvSpPr/>
            <p:nvPr/>
          </p:nvSpPr>
          <p:spPr>
            <a:xfrm>
              <a:off x="4619425" y="3954750"/>
              <a:ext cx="26625" cy="23975"/>
            </a:xfrm>
            <a:custGeom>
              <a:rect b="b" l="l" r="r" t="t"/>
              <a:pathLst>
                <a:path extrusionOk="0" h="959" w="1065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42"/>
            <p:cNvSpPr/>
            <p:nvPr/>
          </p:nvSpPr>
          <p:spPr>
            <a:xfrm>
              <a:off x="4614150" y="4036225"/>
              <a:ext cx="31150" cy="26500"/>
            </a:xfrm>
            <a:custGeom>
              <a:rect b="b" l="l" r="r" t="t"/>
              <a:pathLst>
                <a:path extrusionOk="0" h="1060" w="1246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42"/>
            <p:cNvSpPr/>
            <p:nvPr/>
          </p:nvSpPr>
          <p:spPr>
            <a:xfrm>
              <a:off x="4663125" y="4036950"/>
              <a:ext cx="32075" cy="26625"/>
            </a:xfrm>
            <a:custGeom>
              <a:rect b="b" l="l" r="r" t="t"/>
              <a:pathLst>
                <a:path extrusionOk="0" h="1065" w="1283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42"/>
            <p:cNvSpPr/>
            <p:nvPr/>
          </p:nvSpPr>
          <p:spPr>
            <a:xfrm>
              <a:off x="4699850" y="4003000"/>
              <a:ext cx="35000" cy="26575"/>
            </a:xfrm>
            <a:custGeom>
              <a:rect b="b" l="l" r="r" t="t"/>
              <a:pathLst>
                <a:path extrusionOk="0" h="1063" w="140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42"/>
            <p:cNvSpPr/>
            <p:nvPr/>
          </p:nvSpPr>
          <p:spPr>
            <a:xfrm>
              <a:off x="4699700" y="3953350"/>
              <a:ext cx="31175" cy="26375"/>
            </a:xfrm>
            <a:custGeom>
              <a:rect b="b" l="l" r="r" t="t"/>
              <a:pathLst>
                <a:path extrusionOk="0" h="1055" w="1247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42"/>
            <p:cNvSpPr/>
            <p:nvPr/>
          </p:nvSpPr>
          <p:spPr>
            <a:xfrm>
              <a:off x="4665500" y="3917500"/>
              <a:ext cx="31150" cy="26475"/>
            </a:xfrm>
            <a:custGeom>
              <a:rect b="b" l="l" r="r" t="t"/>
              <a:pathLst>
                <a:path extrusionOk="0" h="1059" w="1246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42"/>
            <p:cNvSpPr/>
            <p:nvPr/>
          </p:nvSpPr>
          <p:spPr>
            <a:xfrm>
              <a:off x="4615625" y="3916650"/>
              <a:ext cx="32075" cy="26600"/>
            </a:xfrm>
            <a:custGeom>
              <a:rect b="b" l="l" r="r" t="t"/>
              <a:pathLst>
                <a:path extrusionOk="0" h="1064" w="1283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42"/>
            <p:cNvSpPr/>
            <p:nvPr/>
          </p:nvSpPr>
          <p:spPr>
            <a:xfrm>
              <a:off x="4579775" y="3950950"/>
              <a:ext cx="32075" cy="26400"/>
            </a:xfrm>
            <a:custGeom>
              <a:rect b="b" l="l" r="r" t="t"/>
              <a:pathLst>
                <a:path extrusionOk="0" h="1056" w="1283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42"/>
            <p:cNvSpPr/>
            <p:nvPr/>
          </p:nvSpPr>
          <p:spPr>
            <a:xfrm>
              <a:off x="4579925" y="4000400"/>
              <a:ext cx="30875" cy="26350"/>
            </a:xfrm>
            <a:custGeom>
              <a:rect b="b" l="l" r="r" t="t"/>
              <a:pathLst>
                <a:path extrusionOk="0" h="1054" w="1235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42"/>
            <p:cNvSpPr/>
            <p:nvPr/>
          </p:nvSpPr>
          <p:spPr>
            <a:xfrm>
              <a:off x="4576125" y="4050725"/>
              <a:ext cx="17875" cy="13400"/>
            </a:xfrm>
            <a:custGeom>
              <a:rect b="b" l="l" r="r" t="t"/>
              <a:pathLst>
                <a:path extrusionOk="0" h="536" w="715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42"/>
            <p:cNvSpPr/>
            <p:nvPr/>
          </p:nvSpPr>
          <p:spPr>
            <a:xfrm>
              <a:off x="4646625" y="4080700"/>
              <a:ext cx="15525" cy="13250"/>
            </a:xfrm>
            <a:custGeom>
              <a:rect b="b" l="l" r="r" t="t"/>
              <a:pathLst>
                <a:path extrusionOk="0" h="530" w="621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42"/>
            <p:cNvSpPr/>
            <p:nvPr/>
          </p:nvSpPr>
          <p:spPr>
            <a:xfrm>
              <a:off x="4714175" y="4053575"/>
              <a:ext cx="17575" cy="13400"/>
            </a:xfrm>
            <a:custGeom>
              <a:rect b="b" l="l" r="r" t="t"/>
              <a:pathLst>
                <a:path extrusionOk="0" h="536" w="703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42"/>
            <p:cNvSpPr/>
            <p:nvPr/>
          </p:nvSpPr>
          <p:spPr>
            <a:xfrm>
              <a:off x="4744300" y="3985475"/>
              <a:ext cx="15525" cy="13150"/>
            </a:xfrm>
            <a:custGeom>
              <a:rect b="b" l="l" r="r" t="t"/>
              <a:pathLst>
                <a:path extrusionOk="0" h="526" w="621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42"/>
            <p:cNvSpPr/>
            <p:nvPr/>
          </p:nvSpPr>
          <p:spPr>
            <a:xfrm>
              <a:off x="4718575" y="3916100"/>
              <a:ext cx="14650" cy="13275"/>
            </a:xfrm>
            <a:custGeom>
              <a:rect b="b" l="l" r="r" t="t"/>
              <a:pathLst>
                <a:path extrusionOk="0" h="531" w="586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42"/>
            <p:cNvSpPr/>
            <p:nvPr/>
          </p:nvSpPr>
          <p:spPr>
            <a:xfrm>
              <a:off x="4650725" y="3886275"/>
              <a:ext cx="13325" cy="13175"/>
            </a:xfrm>
            <a:custGeom>
              <a:rect b="b" l="l" r="r" t="t"/>
              <a:pathLst>
                <a:path extrusionOk="0" h="527" w="533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42"/>
            <p:cNvSpPr/>
            <p:nvPr/>
          </p:nvSpPr>
          <p:spPr>
            <a:xfrm>
              <a:off x="4578775" y="3913475"/>
              <a:ext cx="17850" cy="13175"/>
            </a:xfrm>
            <a:custGeom>
              <a:rect b="b" l="l" r="r" t="t"/>
              <a:pathLst>
                <a:path extrusionOk="0" h="527" w="714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42"/>
            <p:cNvSpPr/>
            <p:nvPr/>
          </p:nvSpPr>
          <p:spPr>
            <a:xfrm>
              <a:off x="4550975" y="3981600"/>
              <a:ext cx="15525" cy="13075"/>
            </a:xfrm>
            <a:custGeom>
              <a:rect b="b" l="l" r="r" t="t"/>
              <a:pathLst>
                <a:path extrusionOk="0" h="523" w="621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42"/>
            <p:cNvSpPr/>
            <p:nvPr/>
          </p:nvSpPr>
          <p:spPr>
            <a:xfrm>
              <a:off x="4591925" y="4099050"/>
              <a:ext cx="23175" cy="19750"/>
            </a:xfrm>
            <a:custGeom>
              <a:rect b="b" l="l" r="r" t="t"/>
              <a:pathLst>
                <a:path extrusionOk="0" h="790" w="927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42"/>
            <p:cNvSpPr/>
            <p:nvPr/>
          </p:nvSpPr>
          <p:spPr>
            <a:xfrm>
              <a:off x="4690725" y="4100975"/>
              <a:ext cx="24075" cy="19875"/>
            </a:xfrm>
            <a:custGeom>
              <a:rect b="b" l="l" r="r" t="t"/>
              <a:pathLst>
                <a:path extrusionOk="0" h="795" w="963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42"/>
            <p:cNvSpPr/>
            <p:nvPr/>
          </p:nvSpPr>
          <p:spPr>
            <a:xfrm>
              <a:off x="4762725" y="4032100"/>
              <a:ext cx="24075" cy="20075"/>
            </a:xfrm>
            <a:custGeom>
              <a:rect b="b" l="l" r="r" t="t"/>
              <a:pathLst>
                <a:path extrusionOk="0" h="803" w="963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42"/>
            <p:cNvSpPr/>
            <p:nvPr/>
          </p:nvSpPr>
          <p:spPr>
            <a:xfrm>
              <a:off x="4764700" y="3933175"/>
              <a:ext cx="23200" cy="19825"/>
            </a:xfrm>
            <a:custGeom>
              <a:rect b="b" l="l" r="r" t="t"/>
              <a:pathLst>
                <a:path extrusionOk="0" h="793" w="928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42"/>
            <p:cNvSpPr/>
            <p:nvPr/>
          </p:nvSpPr>
          <p:spPr>
            <a:xfrm>
              <a:off x="4695475" y="3861625"/>
              <a:ext cx="23400" cy="19850"/>
            </a:xfrm>
            <a:custGeom>
              <a:rect b="b" l="l" r="r" t="t"/>
              <a:pathLst>
                <a:path extrusionOk="0" h="794" w="936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42"/>
            <p:cNvSpPr/>
            <p:nvPr/>
          </p:nvSpPr>
          <p:spPr>
            <a:xfrm>
              <a:off x="4596025" y="3859500"/>
              <a:ext cx="24050" cy="19750"/>
            </a:xfrm>
            <a:custGeom>
              <a:rect b="b" l="l" r="r" t="t"/>
              <a:pathLst>
                <a:path extrusionOk="0" h="790" w="962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42"/>
            <p:cNvSpPr/>
            <p:nvPr/>
          </p:nvSpPr>
          <p:spPr>
            <a:xfrm>
              <a:off x="4524025" y="3928050"/>
              <a:ext cx="24050" cy="19800"/>
            </a:xfrm>
            <a:custGeom>
              <a:rect b="b" l="l" r="r" t="t"/>
              <a:pathLst>
                <a:path extrusionOk="0" h="792" w="962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42"/>
            <p:cNvSpPr/>
            <p:nvPr/>
          </p:nvSpPr>
          <p:spPr>
            <a:xfrm>
              <a:off x="4518550" y="4027375"/>
              <a:ext cx="26900" cy="20350"/>
            </a:xfrm>
            <a:custGeom>
              <a:rect b="b" l="l" r="r" t="t"/>
              <a:pathLst>
                <a:path extrusionOk="0" h="814" w="1076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42"/>
            <p:cNvSpPr/>
            <p:nvPr/>
          </p:nvSpPr>
          <p:spPr>
            <a:xfrm>
              <a:off x="4534300" y="4098975"/>
              <a:ext cx="7350" cy="6675"/>
            </a:xfrm>
            <a:custGeom>
              <a:rect b="b" l="l" r="r" t="t"/>
              <a:pathLst>
                <a:path extrusionOk="0" h="267" w="294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42"/>
            <p:cNvSpPr/>
            <p:nvPr/>
          </p:nvSpPr>
          <p:spPr>
            <a:xfrm>
              <a:off x="4648675" y="4148825"/>
              <a:ext cx="7825" cy="6575"/>
            </a:xfrm>
            <a:custGeom>
              <a:rect b="b" l="l" r="r" t="t"/>
              <a:pathLst>
                <a:path extrusionOk="0" h="263" w="313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42"/>
            <p:cNvSpPr/>
            <p:nvPr/>
          </p:nvSpPr>
          <p:spPr>
            <a:xfrm>
              <a:off x="4764475" y="4103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42"/>
            <p:cNvSpPr/>
            <p:nvPr/>
          </p:nvSpPr>
          <p:spPr>
            <a:xfrm>
              <a:off x="4813125" y="3990075"/>
              <a:ext cx="9000" cy="6775"/>
            </a:xfrm>
            <a:custGeom>
              <a:rect b="b" l="l" r="r" t="t"/>
              <a:pathLst>
                <a:path extrusionOk="0" h="271" w="36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42"/>
            <p:cNvSpPr/>
            <p:nvPr/>
          </p:nvSpPr>
          <p:spPr>
            <a:xfrm>
              <a:off x="4768150" y="3874575"/>
              <a:ext cx="8350" cy="6625"/>
            </a:xfrm>
            <a:custGeom>
              <a:rect b="b" l="l" r="r" t="t"/>
              <a:pathLst>
                <a:path extrusionOk="0" h="265" w="334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42"/>
            <p:cNvSpPr/>
            <p:nvPr/>
          </p:nvSpPr>
          <p:spPr>
            <a:xfrm>
              <a:off x="4654225" y="3824550"/>
              <a:ext cx="7925" cy="6750"/>
            </a:xfrm>
            <a:custGeom>
              <a:rect b="b" l="l" r="r" t="t"/>
              <a:pathLst>
                <a:path extrusionOk="0" h="270" w="317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42"/>
            <p:cNvSpPr/>
            <p:nvPr/>
          </p:nvSpPr>
          <p:spPr>
            <a:xfrm>
              <a:off x="4538975" y="3869900"/>
              <a:ext cx="8000" cy="6425"/>
            </a:xfrm>
            <a:custGeom>
              <a:rect b="b" l="l" r="r" t="t"/>
              <a:pathLst>
                <a:path extrusionOk="0" h="257" w="32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42"/>
            <p:cNvSpPr/>
            <p:nvPr/>
          </p:nvSpPr>
          <p:spPr>
            <a:xfrm>
              <a:off x="4489275" y="3983375"/>
              <a:ext cx="7625" cy="6750"/>
            </a:xfrm>
            <a:custGeom>
              <a:rect b="b" l="l" r="r" t="t"/>
              <a:pathLst>
                <a:path extrusionOk="0" h="270" w="305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42"/>
            <p:cNvSpPr/>
            <p:nvPr/>
          </p:nvSpPr>
          <p:spPr>
            <a:xfrm>
              <a:off x="4568875" y="4161675"/>
              <a:ext cx="16050" cy="13150"/>
            </a:xfrm>
            <a:custGeom>
              <a:rect b="b" l="l" r="r" t="t"/>
              <a:pathLst>
                <a:path extrusionOk="0" h="526" w="642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42"/>
            <p:cNvSpPr/>
            <p:nvPr/>
          </p:nvSpPr>
          <p:spPr>
            <a:xfrm>
              <a:off x="4717900" y="4164275"/>
              <a:ext cx="16200" cy="13700"/>
            </a:xfrm>
            <a:custGeom>
              <a:rect b="b" l="l" r="r" t="t"/>
              <a:pathLst>
                <a:path extrusionOk="0" h="548" w="648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42"/>
            <p:cNvSpPr/>
            <p:nvPr/>
          </p:nvSpPr>
          <p:spPr>
            <a:xfrm>
              <a:off x="4826200" y="4061625"/>
              <a:ext cx="16050" cy="13250"/>
            </a:xfrm>
            <a:custGeom>
              <a:rect b="b" l="l" r="r" t="t"/>
              <a:pathLst>
                <a:path extrusionOk="0" h="530" w="642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42"/>
            <p:cNvSpPr/>
            <p:nvPr/>
          </p:nvSpPr>
          <p:spPr>
            <a:xfrm>
              <a:off x="4829200" y="3912775"/>
              <a:ext cx="15450" cy="13250"/>
            </a:xfrm>
            <a:custGeom>
              <a:rect b="b" l="l" r="r" t="t"/>
              <a:pathLst>
                <a:path extrusionOk="0" h="530" w="618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42"/>
            <p:cNvSpPr/>
            <p:nvPr/>
          </p:nvSpPr>
          <p:spPr>
            <a:xfrm>
              <a:off x="4725875" y="3805400"/>
              <a:ext cx="16075" cy="13150"/>
            </a:xfrm>
            <a:custGeom>
              <a:rect b="b" l="l" r="r" t="t"/>
              <a:pathLst>
                <a:path extrusionOk="0" h="526" w="643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42"/>
            <p:cNvSpPr/>
            <p:nvPr/>
          </p:nvSpPr>
          <p:spPr>
            <a:xfrm>
              <a:off x="4576425" y="3802400"/>
              <a:ext cx="16025" cy="13375"/>
            </a:xfrm>
            <a:custGeom>
              <a:rect b="b" l="l" r="r" t="t"/>
              <a:pathLst>
                <a:path extrusionOk="0" h="535" w="641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42"/>
            <p:cNvSpPr/>
            <p:nvPr/>
          </p:nvSpPr>
          <p:spPr>
            <a:xfrm>
              <a:off x="4468250" y="3905300"/>
              <a:ext cx="16075" cy="13300"/>
            </a:xfrm>
            <a:custGeom>
              <a:rect b="b" l="l" r="r" t="t"/>
              <a:pathLst>
                <a:path extrusionOk="0" h="532" w="643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42"/>
            <p:cNvSpPr/>
            <p:nvPr/>
          </p:nvSpPr>
          <p:spPr>
            <a:xfrm>
              <a:off x="4465875" y="4053875"/>
              <a:ext cx="17800" cy="13525"/>
            </a:xfrm>
            <a:custGeom>
              <a:rect b="b" l="l" r="r" t="t"/>
              <a:pathLst>
                <a:path extrusionOk="0" h="541" w="712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42"/>
            <p:cNvSpPr/>
            <p:nvPr/>
          </p:nvSpPr>
          <p:spPr>
            <a:xfrm>
              <a:off x="4486175" y="4143950"/>
              <a:ext cx="8375" cy="6500"/>
            </a:xfrm>
            <a:custGeom>
              <a:rect b="b" l="l" r="r" t="t"/>
              <a:pathLst>
                <a:path extrusionOk="0" h="260" w="335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42"/>
            <p:cNvSpPr/>
            <p:nvPr/>
          </p:nvSpPr>
          <p:spPr>
            <a:xfrm>
              <a:off x="4647500" y="4213575"/>
              <a:ext cx="7625" cy="6725"/>
            </a:xfrm>
            <a:custGeom>
              <a:rect b="b" l="l" r="r" t="t"/>
              <a:pathLst>
                <a:path extrusionOk="0" h="269" w="305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42"/>
            <p:cNvSpPr/>
            <p:nvPr/>
          </p:nvSpPr>
          <p:spPr>
            <a:xfrm>
              <a:off x="4809525" y="4150450"/>
              <a:ext cx="7925" cy="6350"/>
            </a:xfrm>
            <a:custGeom>
              <a:rect b="b" l="l" r="r" t="t"/>
              <a:pathLst>
                <a:path extrusionOk="0" h="254" w="317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42"/>
            <p:cNvSpPr/>
            <p:nvPr/>
          </p:nvSpPr>
          <p:spPr>
            <a:xfrm>
              <a:off x="4878850" y="3991475"/>
              <a:ext cx="7825" cy="6550"/>
            </a:xfrm>
            <a:custGeom>
              <a:rect b="b" l="l" r="r" t="t"/>
              <a:pathLst>
                <a:path extrusionOk="0" h="262" w="313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42"/>
            <p:cNvSpPr/>
            <p:nvPr/>
          </p:nvSpPr>
          <p:spPr>
            <a:xfrm>
              <a:off x="4816250" y="3829600"/>
              <a:ext cx="7050" cy="6675"/>
            </a:xfrm>
            <a:custGeom>
              <a:rect b="b" l="l" r="r" t="t"/>
              <a:pathLst>
                <a:path extrusionOk="0" h="267" w="282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42"/>
            <p:cNvSpPr/>
            <p:nvPr/>
          </p:nvSpPr>
          <p:spPr>
            <a:xfrm>
              <a:off x="4656550" y="3760275"/>
              <a:ext cx="7050" cy="6625"/>
            </a:xfrm>
            <a:custGeom>
              <a:rect b="b" l="l" r="r" t="t"/>
              <a:pathLst>
                <a:path extrusionOk="0" h="265" w="282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42"/>
            <p:cNvSpPr/>
            <p:nvPr/>
          </p:nvSpPr>
          <p:spPr>
            <a:xfrm>
              <a:off x="4494250" y="3823300"/>
              <a:ext cx="7025" cy="6625"/>
            </a:xfrm>
            <a:custGeom>
              <a:rect b="b" l="l" r="r" t="t"/>
              <a:pathLst>
                <a:path extrusionOk="0" h="265" w="281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42"/>
            <p:cNvSpPr/>
            <p:nvPr/>
          </p:nvSpPr>
          <p:spPr>
            <a:xfrm>
              <a:off x="4424050" y="3982200"/>
              <a:ext cx="6750" cy="6525"/>
            </a:xfrm>
            <a:custGeom>
              <a:rect b="b" l="l" r="r" t="t"/>
              <a:pathLst>
                <a:path extrusionOk="0" h="261" w="27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42"/>
            <p:cNvSpPr/>
            <p:nvPr/>
          </p:nvSpPr>
          <p:spPr>
            <a:xfrm>
              <a:off x="4933475" y="1756875"/>
              <a:ext cx="26125" cy="20575"/>
            </a:xfrm>
            <a:custGeom>
              <a:rect b="b" l="l" r="r" t="t"/>
              <a:pathLst>
                <a:path extrusionOk="0" h="823" w="1045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42"/>
            <p:cNvSpPr/>
            <p:nvPr/>
          </p:nvSpPr>
          <p:spPr>
            <a:xfrm>
              <a:off x="4975950" y="1757625"/>
              <a:ext cx="22550" cy="20300"/>
            </a:xfrm>
            <a:custGeom>
              <a:rect b="b" l="l" r="r" t="t"/>
              <a:pathLst>
                <a:path extrusionOk="0" h="812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42"/>
            <p:cNvSpPr/>
            <p:nvPr/>
          </p:nvSpPr>
          <p:spPr>
            <a:xfrm>
              <a:off x="4977800" y="1718825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42"/>
            <p:cNvSpPr/>
            <p:nvPr/>
          </p:nvSpPr>
          <p:spPr>
            <a:xfrm>
              <a:off x="4935575" y="1717975"/>
              <a:ext cx="27150" cy="20375"/>
            </a:xfrm>
            <a:custGeom>
              <a:rect b="b" l="l" r="r" t="t"/>
              <a:pathLst>
                <a:path extrusionOk="0" h="815" w="1086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42"/>
            <p:cNvSpPr/>
            <p:nvPr/>
          </p:nvSpPr>
          <p:spPr>
            <a:xfrm>
              <a:off x="4932425" y="17871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42"/>
            <p:cNvSpPr/>
            <p:nvPr/>
          </p:nvSpPr>
          <p:spPr>
            <a:xfrm>
              <a:off x="4975350" y="1787775"/>
              <a:ext cx="26600" cy="22050"/>
            </a:xfrm>
            <a:custGeom>
              <a:rect b="b" l="l" r="r" t="t"/>
              <a:pathLst>
                <a:path extrusionOk="0" h="882" w="1064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42"/>
            <p:cNvSpPr/>
            <p:nvPr/>
          </p:nvSpPr>
          <p:spPr>
            <a:xfrm>
              <a:off x="5005775" y="1758775"/>
              <a:ext cx="26350" cy="22425"/>
            </a:xfrm>
            <a:custGeom>
              <a:rect b="b" l="l" r="r" t="t"/>
              <a:pathLst>
                <a:path extrusionOk="0" h="897" w="1054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42"/>
            <p:cNvSpPr/>
            <p:nvPr/>
          </p:nvSpPr>
          <p:spPr>
            <a:xfrm>
              <a:off x="5006125" y="171680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42"/>
            <p:cNvSpPr/>
            <p:nvPr/>
          </p:nvSpPr>
          <p:spPr>
            <a:xfrm>
              <a:off x="4976825" y="1686425"/>
              <a:ext cx="26050" cy="22550"/>
            </a:xfrm>
            <a:custGeom>
              <a:rect b="b" l="l" r="r" t="t"/>
              <a:pathLst>
                <a:path extrusionOk="0" h="902" w="1042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42"/>
            <p:cNvSpPr/>
            <p:nvPr/>
          </p:nvSpPr>
          <p:spPr>
            <a:xfrm>
              <a:off x="4934700" y="1685750"/>
              <a:ext cx="26925" cy="22325"/>
            </a:xfrm>
            <a:custGeom>
              <a:rect b="b" l="l" r="r" t="t"/>
              <a:pathLst>
                <a:path extrusionOk="0" h="893" w="1077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42"/>
            <p:cNvSpPr/>
            <p:nvPr/>
          </p:nvSpPr>
          <p:spPr>
            <a:xfrm>
              <a:off x="4904275" y="1714775"/>
              <a:ext cx="26650" cy="22025"/>
            </a:xfrm>
            <a:custGeom>
              <a:rect b="b" l="l" r="r" t="t"/>
              <a:pathLst>
                <a:path extrusionOk="0" h="881" w="1066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42"/>
            <p:cNvSpPr/>
            <p:nvPr/>
          </p:nvSpPr>
          <p:spPr>
            <a:xfrm>
              <a:off x="4904300" y="1756775"/>
              <a:ext cx="26025" cy="22375"/>
            </a:xfrm>
            <a:custGeom>
              <a:rect b="b" l="l" r="r" t="t"/>
              <a:pathLst>
                <a:path extrusionOk="0" h="895" w="1041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42"/>
            <p:cNvSpPr/>
            <p:nvPr/>
          </p:nvSpPr>
          <p:spPr>
            <a:xfrm>
              <a:off x="4900150" y="1799425"/>
              <a:ext cx="14700" cy="11525"/>
            </a:xfrm>
            <a:custGeom>
              <a:rect b="b" l="l" r="r" t="t"/>
              <a:pathLst>
                <a:path extrusionOk="0" h="461" w="588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42"/>
            <p:cNvSpPr/>
            <p:nvPr/>
          </p:nvSpPr>
          <p:spPr>
            <a:xfrm>
              <a:off x="4960750" y="1824550"/>
              <a:ext cx="13375" cy="11200"/>
            </a:xfrm>
            <a:custGeom>
              <a:rect b="b" l="l" r="r" t="t"/>
              <a:pathLst>
                <a:path extrusionOk="0" h="448" w="535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42"/>
            <p:cNvSpPr/>
            <p:nvPr/>
          </p:nvSpPr>
          <p:spPr>
            <a:xfrm>
              <a:off x="5019225" y="1801650"/>
              <a:ext cx="11725" cy="11200"/>
            </a:xfrm>
            <a:custGeom>
              <a:rect b="b" l="l" r="r" t="t"/>
              <a:pathLst>
                <a:path extrusionOk="0" h="448" w="469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42"/>
            <p:cNvSpPr/>
            <p:nvPr/>
          </p:nvSpPr>
          <p:spPr>
            <a:xfrm>
              <a:off x="5043225" y="1744025"/>
              <a:ext cx="13375" cy="11300"/>
            </a:xfrm>
            <a:custGeom>
              <a:rect b="b" l="l" r="r" t="t"/>
              <a:pathLst>
                <a:path extrusionOk="0" h="452" w="535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42"/>
            <p:cNvSpPr/>
            <p:nvPr/>
          </p:nvSpPr>
          <p:spPr>
            <a:xfrm>
              <a:off x="5020400" y="1685400"/>
              <a:ext cx="14950" cy="11200"/>
            </a:xfrm>
            <a:custGeom>
              <a:rect b="b" l="l" r="r" t="t"/>
              <a:pathLst>
                <a:path extrusionOk="0" h="448" w="598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42"/>
            <p:cNvSpPr/>
            <p:nvPr/>
          </p:nvSpPr>
          <p:spPr>
            <a:xfrm>
              <a:off x="4964250" y="1660175"/>
              <a:ext cx="11275" cy="11100"/>
            </a:xfrm>
            <a:custGeom>
              <a:rect b="b" l="l" r="r" t="t"/>
              <a:pathLst>
                <a:path extrusionOk="0" h="444" w="451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42"/>
            <p:cNvSpPr/>
            <p:nvPr/>
          </p:nvSpPr>
          <p:spPr>
            <a:xfrm>
              <a:off x="4903700" y="1683050"/>
              <a:ext cx="14950" cy="11150"/>
            </a:xfrm>
            <a:custGeom>
              <a:rect b="b" l="l" r="r" t="t"/>
              <a:pathLst>
                <a:path extrusionOk="0" h="446" w="598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42"/>
            <p:cNvSpPr/>
            <p:nvPr/>
          </p:nvSpPr>
          <p:spPr>
            <a:xfrm>
              <a:off x="4877675" y="1740625"/>
              <a:ext cx="15825" cy="11225"/>
            </a:xfrm>
            <a:custGeom>
              <a:rect b="b" l="l" r="r" t="t"/>
              <a:pathLst>
                <a:path extrusionOk="0" h="449" w="633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42"/>
            <p:cNvSpPr/>
            <p:nvPr/>
          </p:nvSpPr>
          <p:spPr>
            <a:xfrm>
              <a:off x="4913800" y="1840075"/>
              <a:ext cx="19475" cy="16525"/>
            </a:xfrm>
            <a:custGeom>
              <a:rect b="b" l="l" r="r" t="t"/>
              <a:pathLst>
                <a:path extrusionOk="0" h="661" w="779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42"/>
            <p:cNvSpPr/>
            <p:nvPr/>
          </p:nvSpPr>
          <p:spPr>
            <a:xfrm>
              <a:off x="4998075" y="184175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42"/>
            <p:cNvSpPr/>
            <p:nvPr/>
          </p:nvSpPr>
          <p:spPr>
            <a:xfrm>
              <a:off x="5059000" y="178357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42"/>
            <p:cNvSpPr/>
            <p:nvPr/>
          </p:nvSpPr>
          <p:spPr>
            <a:xfrm>
              <a:off x="5060600" y="16996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42"/>
            <p:cNvSpPr/>
            <p:nvPr/>
          </p:nvSpPr>
          <p:spPr>
            <a:xfrm>
              <a:off x="5002175" y="1639075"/>
              <a:ext cx="19725" cy="16850"/>
            </a:xfrm>
            <a:custGeom>
              <a:rect b="b" l="l" r="r" t="t"/>
              <a:pathLst>
                <a:path extrusionOk="0" h="674" w="789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42"/>
            <p:cNvSpPr/>
            <p:nvPr/>
          </p:nvSpPr>
          <p:spPr>
            <a:xfrm>
              <a:off x="4918025" y="1637375"/>
              <a:ext cx="20375" cy="16875"/>
            </a:xfrm>
            <a:custGeom>
              <a:rect b="b" l="l" r="r" t="t"/>
              <a:pathLst>
                <a:path extrusionOk="0" h="675" w="815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42"/>
            <p:cNvSpPr/>
            <p:nvPr/>
          </p:nvSpPr>
          <p:spPr>
            <a:xfrm>
              <a:off x="4854525" y="1695275"/>
              <a:ext cx="22300" cy="16850"/>
            </a:xfrm>
            <a:custGeom>
              <a:rect b="b" l="l" r="r" t="t"/>
              <a:pathLst>
                <a:path extrusionOk="0" h="674" w="892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42"/>
            <p:cNvSpPr/>
            <p:nvPr/>
          </p:nvSpPr>
          <p:spPr>
            <a:xfrm>
              <a:off x="4856025" y="17795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42"/>
            <p:cNvSpPr/>
            <p:nvPr/>
          </p:nvSpPr>
          <p:spPr>
            <a:xfrm>
              <a:off x="4865675" y="1840100"/>
              <a:ext cx="7075" cy="5600"/>
            </a:xfrm>
            <a:custGeom>
              <a:rect b="b" l="l" r="r" t="t"/>
              <a:pathLst>
                <a:path extrusionOk="0" h="224" w="283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42"/>
            <p:cNvSpPr/>
            <p:nvPr/>
          </p:nvSpPr>
          <p:spPr>
            <a:xfrm>
              <a:off x="4962500" y="188227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42"/>
            <p:cNvSpPr/>
            <p:nvPr/>
          </p:nvSpPr>
          <p:spPr>
            <a:xfrm>
              <a:off x="5060475" y="1844025"/>
              <a:ext cx="5875" cy="5725"/>
            </a:xfrm>
            <a:custGeom>
              <a:rect b="b" l="l" r="r" t="t"/>
              <a:pathLst>
                <a:path extrusionOk="0" h="229" w="235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42"/>
            <p:cNvSpPr/>
            <p:nvPr/>
          </p:nvSpPr>
          <p:spPr>
            <a:xfrm>
              <a:off x="5102000" y="1748025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42"/>
            <p:cNvSpPr/>
            <p:nvPr/>
          </p:nvSpPr>
          <p:spPr>
            <a:xfrm>
              <a:off x="5064575" y="1650300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42"/>
            <p:cNvSpPr/>
            <p:nvPr/>
          </p:nvSpPr>
          <p:spPr>
            <a:xfrm>
              <a:off x="4966975" y="1608150"/>
              <a:ext cx="6950" cy="5625"/>
            </a:xfrm>
            <a:custGeom>
              <a:rect b="b" l="l" r="r" t="t"/>
              <a:pathLst>
                <a:path extrusionOk="0" h="225" w="278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42"/>
            <p:cNvSpPr/>
            <p:nvPr/>
          </p:nvSpPr>
          <p:spPr>
            <a:xfrm>
              <a:off x="4869775" y="1646200"/>
              <a:ext cx="6175" cy="5650"/>
            </a:xfrm>
            <a:custGeom>
              <a:rect b="b" l="l" r="r" t="t"/>
              <a:pathLst>
                <a:path extrusionOk="0" h="226" w="247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42"/>
            <p:cNvSpPr/>
            <p:nvPr/>
          </p:nvSpPr>
          <p:spPr>
            <a:xfrm>
              <a:off x="4827650" y="174242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42"/>
            <p:cNvSpPr/>
            <p:nvPr/>
          </p:nvSpPr>
          <p:spPr>
            <a:xfrm>
              <a:off x="4895525" y="1893050"/>
              <a:ext cx="13125" cy="11350"/>
            </a:xfrm>
            <a:custGeom>
              <a:rect b="b" l="l" r="r" t="t"/>
              <a:pathLst>
                <a:path extrusionOk="0" h="454" w="525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42"/>
            <p:cNvSpPr/>
            <p:nvPr/>
          </p:nvSpPr>
          <p:spPr>
            <a:xfrm>
              <a:off x="5021375" y="1895550"/>
              <a:ext cx="13375" cy="11375"/>
            </a:xfrm>
            <a:custGeom>
              <a:rect b="b" l="l" r="r" t="t"/>
              <a:pathLst>
                <a:path extrusionOk="0" h="455" w="535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42"/>
            <p:cNvSpPr/>
            <p:nvPr/>
          </p:nvSpPr>
          <p:spPr>
            <a:xfrm>
              <a:off x="5111375" y="1808500"/>
              <a:ext cx="14625" cy="11150"/>
            </a:xfrm>
            <a:custGeom>
              <a:rect b="b" l="l" r="r" t="t"/>
              <a:pathLst>
                <a:path extrusionOk="0" h="446" w="585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42"/>
            <p:cNvSpPr/>
            <p:nvPr/>
          </p:nvSpPr>
          <p:spPr>
            <a:xfrm>
              <a:off x="5115475" y="1682475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42"/>
            <p:cNvSpPr/>
            <p:nvPr/>
          </p:nvSpPr>
          <p:spPr>
            <a:xfrm>
              <a:off x="5027725" y="1591600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42"/>
            <p:cNvSpPr/>
            <p:nvPr/>
          </p:nvSpPr>
          <p:spPr>
            <a:xfrm>
              <a:off x="4901325" y="1589250"/>
              <a:ext cx="13225" cy="11175"/>
            </a:xfrm>
            <a:custGeom>
              <a:rect b="b" l="l" r="r" t="t"/>
              <a:pathLst>
                <a:path extrusionOk="0" h="447" w="529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2"/>
            <p:cNvSpPr/>
            <p:nvPr/>
          </p:nvSpPr>
          <p:spPr>
            <a:xfrm>
              <a:off x="4810125" y="167632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42"/>
            <p:cNvSpPr/>
            <p:nvPr/>
          </p:nvSpPr>
          <p:spPr>
            <a:xfrm>
              <a:off x="4807775" y="180217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42"/>
            <p:cNvSpPr/>
            <p:nvPr/>
          </p:nvSpPr>
          <p:spPr>
            <a:xfrm>
              <a:off x="4825900" y="1878175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2"/>
            <p:cNvSpPr/>
            <p:nvPr/>
          </p:nvSpPr>
          <p:spPr>
            <a:xfrm>
              <a:off x="4961325" y="1937425"/>
              <a:ext cx="6175" cy="5525"/>
            </a:xfrm>
            <a:custGeom>
              <a:rect b="b" l="l" r="r" t="t"/>
              <a:pathLst>
                <a:path extrusionOk="0" h="221" w="247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42"/>
            <p:cNvSpPr/>
            <p:nvPr/>
          </p:nvSpPr>
          <p:spPr>
            <a:xfrm>
              <a:off x="5098500" y="1883700"/>
              <a:ext cx="6450" cy="5575"/>
            </a:xfrm>
            <a:custGeom>
              <a:rect b="b" l="l" r="r" t="t"/>
              <a:pathLst>
                <a:path extrusionOk="0" h="223" w="258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42"/>
            <p:cNvSpPr/>
            <p:nvPr/>
          </p:nvSpPr>
          <p:spPr>
            <a:xfrm>
              <a:off x="5157275" y="1749100"/>
              <a:ext cx="6475" cy="5625"/>
            </a:xfrm>
            <a:custGeom>
              <a:rect b="b" l="l" r="r" t="t"/>
              <a:pathLst>
                <a:path extrusionOk="0" h="225" w="259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42"/>
            <p:cNvSpPr/>
            <p:nvPr/>
          </p:nvSpPr>
          <p:spPr>
            <a:xfrm>
              <a:off x="5104350" y="16122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42"/>
            <p:cNvSpPr/>
            <p:nvPr/>
          </p:nvSpPr>
          <p:spPr>
            <a:xfrm>
              <a:off x="4969075" y="1553475"/>
              <a:ext cx="6175" cy="5750"/>
            </a:xfrm>
            <a:custGeom>
              <a:rect b="b" l="l" r="r" t="t"/>
              <a:pathLst>
                <a:path extrusionOk="0" h="230" w="247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42"/>
            <p:cNvSpPr/>
            <p:nvPr/>
          </p:nvSpPr>
          <p:spPr>
            <a:xfrm>
              <a:off x="4832050" y="16067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42"/>
            <p:cNvSpPr/>
            <p:nvPr/>
          </p:nvSpPr>
          <p:spPr>
            <a:xfrm>
              <a:off x="4771800" y="174125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42"/>
            <p:cNvSpPr/>
            <p:nvPr/>
          </p:nvSpPr>
          <p:spPr>
            <a:xfrm>
              <a:off x="4147350" y="32218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42"/>
            <p:cNvSpPr/>
            <p:nvPr/>
          </p:nvSpPr>
          <p:spPr>
            <a:xfrm>
              <a:off x="4186250" y="322275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42"/>
            <p:cNvSpPr/>
            <p:nvPr/>
          </p:nvSpPr>
          <p:spPr>
            <a:xfrm>
              <a:off x="4188100" y="3184000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4148225" y="3183275"/>
              <a:ext cx="22275" cy="20275"/>
            </a:xfrm>
            <a:custGeom>
              <a:rect b="b" l="l" r="r" t="t"/>
              <a:pathLst>
                <a:path extrusionOk="0" h="811" w="891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4142700" y="3252200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4185075" y="3253025"/>
              <a:ext cx="26950" cy="22500"/>
            </a:xfrm>
            <a:custGeom>
              <a:rect b="b" l="l" r="r" t="t"/>
              <a:pathLst>
                <a:path extrusionOk="0" h="900" w="1078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4215225" y="3223925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4216100" y="3182100"/>
              <a:ext cx="26350" cy="22300"/>
            </a:xfrm>
            <a:custGeom>
              <a:rect b="b" l="l" r="r" t="t"/>
              <a:pathLst>
                <a:path extrusionOk="0" h="892" w="1054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4187150" y="3151725"/>
              <a:ext cx="26325" cy="22425"/>
            </a:xfrm>
            <a:custGeom>
              <a:rect b="b" l="l" r="r" t="t"/>
              <a:pathLst>
                <a:path extrusionOk="0" h="897" w="1053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4145000" y="3151050"/>
              <a:ext cx="26375" cy="22350"/>
            </a:xfrm>
            <a:custGeom>
              <a:rect b="b" l="l" r="r" t="t"/>
              <a:pathLst>
                <a:path extrusionOk="0" h="894" w="1055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4114375" y="3179925"/>
              <a:ext cx="27150" cy="22250"/>
            </a:xfrm>
            <a:custGeom>
              <a:rect b="b" l="l" r="r" t="t"/>
              <a:pathLst>
                <a:path extrusionOk="0" h="890" w="1086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4114600" y="3221900"/>
              <a:ext cx="26075" cy="22350"/>
            </a:xfrm>
            <a:custGeom>
              <a:rect b="b" l="l" r="r" t="t"/>
              <a:pathLst>
                <a:path extrusionOk="0" h="894" w="1043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4112850" y="3264475"/>
              <a:ext cx="12300" cy="11200"/>
            </a:xfrm>
            <a:custGeom>
              <a:rect b="b" l="l" r="r" t="t"/>
              <a:pathLst>
                <a:path extrusionOk="0" h="448" w="492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4171050" y="3289875"/>
              <a:ext cx="11275" cy="11175"/>
            </a:xfrm>
            <a:custGeom>
              <a:rect b="b" l="l" r="r" t="t"/>
              <a:pathLst>
                <a:path extrusionOk="0" h="447" w="451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4229550" y="3266800"/>
              <a:ext cx="13550" cy="11050"/>
            </a:xfrm>
            <a:custGeom>
              <a:rect b="b" l="l" r="r" t="t"/>
              <a:pathLst>
                <a:path extrusionOk="0" h="442" w="542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4253525" y="3209250"/>
              <a:ext cx="13200" cy="11100"/>
            </a:xfrm>
            <a:custGeom>
              <a:rect b="b" l="l" r="r" t="t"/>
              <a:pathLst>
                <a:path extrusionOk="0" h="444" w="528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4232475" y="3150650"/>
              <a:ext cx="11725" cy="11225"/>
            </a:xfrm>
            <a:custGeom>
              <a:rect b="b" l="l" r="r" t="t"/>
              <a:pathLst>
                <a:path extrusionOk="0" h="449" w="469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4172525" y="3125250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4113725" y="3148275"/>
              <a:ext cx="14950" cy="11225"/>
            </a:xfrm>
            <a:custGeom>
              <a:rect b="b" l="l" r="r" t="t"/>
              <a:pathLst>
                <a:path extrusionOk="0" h="449" w="598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4088350" y="3205950"/>
              <a:ext cx="13125" cy="11075"/>
            </a:xfrm>
            <a:custGeom>
              <a:rect b="b" l="l" r="r" t="t"/>
              <a:pathLst>
                <a:path extrusionOk="0" h="443" w="525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4124550" y="3305125"/>
              <a:ext cx="19750" cy="16900"/>
            </a:xfrm>
            <a:custGeom>
              <a:rect b="b" l="l" r="r" t="t"/>
              <a:pathLst>
                <a:path extrusionOk="0" h="676" w="79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4208350" y="3306950"/>
              <a:ext cx="20350" cy="16925"/>
            </a:xfrm>
            <a:custGeom>
              <a:rect b="b" l="l" r="r" t="t"/>
              <a:pathLst>
                <a:path extrusionOk="0" h="677" w="814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4269025" y="3248875"/>
              <a:ext cx="20575" cy="16825"/>
            </a:xfrm>
            <a:custGeom>
              <a:rect b="b" l="l" r="r" t="t"/>
              <a:pathLst>
                <a:path extrusionOk="0" h="673" w="823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4270925" y="316485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4212725" y="3104375"/>
              <a:ext cx="19475" cy="16700"/>
            </a:xfrm>
            <a:custGeom>
              <a:rect b="b" l="l" r="r" t="t"/>
              <a:pathLst>
                <a:path extrusionOk="0" h="668" w="779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4128350" y="310242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4068100" y="3160725"/>
              <a:ext cx="22300" cy="16975"/>
            </a:xfrm>
            <a:custGeom>
              <a:rect b="b" l="l" r="r" t="t"/>
              <a:pathLst>
                <a:path extrusionOk="0" h="679" w="892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4066050" y="324460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4075125" y="3305350"/>
              <a:ext cx="7025" cy="5625"/>
            </a:xfrm>
            <a:custGeom>
              <a:rect b="b" l="l" r="r" t="t"/>
              <a:pathLst>
                <a:path extrusionOk="0" h="225" w="281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4172800" y="3347425"/>
              <a:ext cx="6750" cy="5675"/>
            </a:xfrm>
            <a:custGeom>
              <a:rect b="b" l="l" r="r" t="t"/>
              <a:pathLst>
                <a:path extrusionOk="0" h="227" w="27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4270775" y="3309250"/>
              <a:ext cx="7050" cy="5625"/>
            </a:xfrm>
            <a:custGeom>
              <a:rect b="b" l="l" r="r" t="t"/>
              <a:pathLst>
                <a:path extrusionOk="0" h="225" w="282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4313200" y="3213025"/>
              <a:ext cx="6750" cy="5850"/>
            </a:xfrm>
            <a:custGeom>
              <a:rect b="b" l="l" r="r" t="t"/>
              <a:pathLst>
                <a:path extrusionOk="0" h="234" w="27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4274575" y="3115325"/>
              <a:ext cx="7275" cy="5625"/>
            </a:xfrm>
            <a:custGeom>
              <a:rect b="b" l="l" r="r" t="t"/>
              <a:pathLst>
                <a:path extrusionOk="0" h="225" w="291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4178225" y="3073050"/>
              <a:ext cx="6000" cy="5500"/>
            </a:xfrm>
            <a:custGeom>
              <a:rect b="b" l="l" r="r" t="t"/>
              <a:pathLst>
                <a:path extrusionOk="0" h="220" w="24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4079800" y="3111250"/>
              <a:ext cx="7325" cy="5600"/>
            </a:xfrm>
            <a:custGeom>
              <a:rect b="b" l="l" r="r" t="t"/>
              <a:pathLst>
                <a:path extrusionOk="0" h="224" w="293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4037975" y="3207425"/>
              <a:ext cx="6450" cy="5775"/>
            </a:xfrm>
            <a:custGeom>
              <a:rect b="b" l="l" r="r" t="t"/>
              <a:pathLst>
                <a:path extrusionOk="0" h="231" w="258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4105250" y="3358350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4232050" y="3361175"/>
              <a:ext cx="13025" cy="11050"/>
            </a:xfrm>
            <a:custGeom>
              <a:rect b="b" l="l" r="r" t="t"/>
              <a:pathLst>
                <a:path extrusionOk="0" h="442" w="521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4322850" y="3273625"/>
              <a:ext cx="13725" cy="11200"/>
            </a:xfrm>
            <a:custGeom>
              <a:rect b="b" l="l" r="r" t="t"/>
              <a:pathLst>
                <a:path extrusionOk="0" h="448" w="549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4325775" y="3147725"/>
              <a:ext cx="13175" cy="11275"/>
            </a:xfrm>
            <a:custGeom>
              <a:rect b="b" l="l" r="r" t="t"/>
              <a:pathLst>
                <a:path extrusionOk="0" h="451" w="527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4238050" y="3056875"/>
              <a:ext cx="13175" cy="11100"/>
            </a:xfrm>
            <a:custGeom>
              <a:rect b="b" l="l" r="r" t="t"/>
              <a:pathLst>
                <a:path extrusionOk="0" h="444" w="527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4111375" y="3054325"/>
              <a:ext cx="13775" cy="11200"/>
            </a:xfrm>
            <a:custGeom>
              <a:rect b="b" l="l" r="r" t="t"/>
              <a:pathLst>
                <a:path extrusionOk="0" h="448" w="551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42"/>
            <p:cNvSpPr/>
            <p:nvPr/>
          </p:nvSpPr>
          <p:spPr>
            <a:xfrm>
              <a:off x="4020425" y="3141475"/>
              <a:ext cx="13475" cy="11075"/>
            </a:xfrm>
            <a:custGeom>
              <a:rect b="b" l="l" r="r" t="t"/>
              <a:pathLst>
                <a:path extrusionOk="0" h="443" w="539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42"/>
            <p:cNvSpPr/>
            <p:nvPr/>
          </p:nvSpPr>
          <p:spPr>
            <a:xfrm>
              <a:off x="4015875" y="3267275"/>
              <a:ext cx="15100" cy="11625"/>
            </a:xfrm>
            <a:custGeom>
              <a:rect b="b" l="l" r="r" t="t"/>
              <a:pathLst>
                <a:path extrusionOk="0" h="465" w="604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42"/>
            <p:cNvSpPr/>
            <p:nvPr/>
          </p:nvSpPr>
          <p:spPr>
            <a:xfrm>
              <a:off x="4036225" y="3343150"/>
              <a:ext cx="6150" cy="5650"/>
            </a:xfrm>
            <a:custGeom>
              <a:rect b="b" l="l" r="r" t="t"/>
              <a:pathLst>
                <a:path extrusionOk="0" h="226" w="246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42"/>
            <p:cNvSpPr/>
            <p:nvPr/>
          </p:nvSpPr>
          <p:spPr>
            <a:xfrm>
              <a:off x="4171625" y="3402275"/>
              <a:ext cx="6750" cy="5825"/>
            </a:xfrm>
            <a:custGeom>
              <a:rect b="b" l="l" r="r" t="t"/>
              <a:pathLst>
                <a:path extrusionOk="0" h="233" w="27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42"/>
            <p:cNvSpPr/>
            <p:nvPr/>
          </p:nvSpPr>
          <p:spPr>
            <a:xfrm>
              <a:off x="4307925" y="3349050"/>
              <a:ext cx="7325" cy="5175"/>
            </a:xfrm>
            <a:custGeom>
              <a:rect b="b" l="l" r="r" t="t"/>
              <a:pathLst>
                <a:path extrusionOk="0" h="207" w="293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42"/>
            <p:cNvSpPr/>
            <p:nvPr/>
          </p:nvSpPr>
          <p:spPr>
            <a:xfrm>
              <a:off x="4368475" y="3214200"/>
              <a:ext cx="6450" cy="5825"/>
            </a:xfrm>
            <a:custGeom>
              <a:rect b="b" l="l" r="r" t="t"/>
              <a:pathLst>
                <a:path extrusionOk="0" h="233" w="258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42"/>
            <p:cNvSpPr/>
            <p:nvPr/>
          </p:nvSpPr>
          <p:spPr>
            <a:xfrm>
              <a:off x="4314650" y="3077325"/>
              <a:ext cx="5875" cy="5600"/>
            </a:xfrm>
            <a:custGeom>
              <a:rect b="b" l="l" r="r" t="t"/>
              <a:pathLst>
                <a:path extrusionOk="0" h="224" w="235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42"/>
            <p:cNvSpPr/>
            <p:nvPr/>
          </p:nvSpPr>
          <p:spPr>
            <a:xfrm>
              <a:off x="4178725" y="301847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42"/>
            <p:cNvSpPr/>
            <p:nvPr/>
          </p:nvSpPr>
          <p:spPr>
            <a:xfrm>
              <a:off x="4041775" y="3071725"/>
              <a:ext cx="7050" cy="5725"/>
            </a:xfrm>
            <a:custGeom>
              <a:rect b="b" l="l" r="r" t="t"/>
              <a:pathLst>
                <a:path extrusionOk="0" h="229" w="282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42"/>
            <p:cNvSpPr/>
            <p:nvPr/>
          </p:nvSpPr>
          <p:spPr>
            <a:xfrm>
              <a:off x="3981625" y="3206525"/>
              <a:ext cx="8025" cy="5625"/>
            </a:xfrm>
            <a:custGeom>
              <a:rect b="b" l="l" r="r" t="t"/>
              <a:pathLst>
                <a:path extrusionOk="0" h="225" w="321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42"/>
            <p:cNvSpPr/>
            <p:nvPr/>
          </p:nvSpPr>
          <p:spPr>
            <a:xfrm>
              <a:off x="6443300" y="386170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42"/>
            <p:cNvSpPr/>
            <p:nvPr/>
          </p:nvSpPr>
          <p:spPr>
            <a:xfrm>
              <a:off x="6482200" y="38625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42"/>
            <p:cNvSpPr/>
            <p:nvPr/>
          </p:nvSpPr>
          <p:spPr>
            <a:xfrm>
              <a:off x="6484050" y="3823775"/>
              <a:ext cx="21575" cy="20275"/>
            </a:xfrm>
            <a:custGeom>
              <a:rect b="b" l="l" r="r" t="t"/>
              <a:pathLst>
                <a:path extrusionOk="0" h="811" w="863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42"/>
            <p:cNvSpPr/>
            <p:nvPr/>
          </p:nvSpPr>
          <p:spPr>
            <a:xfrm>
              <a:off x="6444175" y="3823025"/>
              <a:ext cx="22250" cy="20275"/>
            </a:xfrm>
            <a:custGeom>
              <a:rect b="b" l="l" r="r" t="t"/>
              <a:pathLst>
                <a:path extrusionOk="0" h="811" w="89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42"/>
            <p:cNvSpPr/>
            <p:nvPr/>
          </p:nvSpPr>
          <p:spPr>
            <a:xfrm>
              <a:off x="6438675" y="389210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42"/>
            <p:cNvSpPr/>
            <p:nvPr/>
          </p:nvSpPr>
          <p:spPr>
            <a:xfrm>
              <a:off x="6481050" y="3892875"/>
              <a:ext cx="26925" cy="22350"/>
            </a:xfrm>
            <a:custGeom>
              <a:rect b="b" l="l" r="r" t="t"/>
              <a:pathLst>
                <a:path extrusionOk="0" h="894" w="1077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42"/>
            <p:cNvSpPr/>
            <p:nvPr/>
          </p:nvSpPr>
          <p:spPr>
            <a:xfrm>
              <a:off x="6511150" y="38637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42"/>
            <p:cNvSpPr/>
            <p:nvPr/>
          </p:nvSpPr>
          <p:spPr>
            <a:xfrm>
              <a:off x="6512075" y="382175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42"/>
            <p:cNvSpPr/>
            <p:nvPr/>
          </p:nvSpPr>
          <p:spPr>
            <a:xfrm>
              <a:off x="6483100" y="3791675"/>
              <a:ext cx="26325" cy="22275"/>
            </a:xfrm>
            <a:custGeom>
              <a:rect b="b" l="l" r="r" t="t"/>
              <a:pathLst>
                <a:path extrusionOk="0" h="891" w="1053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42"/>
            <p:cNvSpPr/>
            <p:nvPr/>
          </p:nvSpPr>
          <p:spPr>
            <a:xfrm>
              <a:off x="6440950" y="3790850"/>
              <a:ext cx="26350" cy="22200"/>
            </a:xfrm>
            <a:custGeom>
              <a:rect b="b" l="l" r="r" t="t"/>
              <a:pathLst>
                <a:path extrusionOk="0" h="888" w="1054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42"/>
            <p:cNvSpPr/>
            <p:nvPr/>
          </p:nvSpPr>
          <p:spPr>
            <a:xfrm>
              <a:off x="6410275" y="3819725"/>
              <a:ext cx="27200" cy="22275"/>
            </a:xfrm>
            <a:custGeom>
              <a:rect b="b" l="l" r="r" t="t"/>
              <a:pathLst>
                <a:path extrusionOk="0" h="891" w="1088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42"/>
            <p:cNvSpPr/>
            <p:nvPr/>
          </p:nvSpPr>
          <p:spPr>
            <a:xfrm>
              <a:off x="6410550" y="3861700"/>
              <a:ext cx="26050" cy="22450"/>
            </a:xfrm>
            <a:custGeom>
              <a:rect b="b" l="l" r="r" t="t"/>
              <a:pathLst>
                <a:path extrusionOk="0" h="898" w="1042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42"/>
            <p:cNvSpPr/>
            <p:nvPr/>
          </p:nvSpPr>
          <p:spPr>
            <a:xfrm>
              <a:off x="6408800" y="3904325"/>
              <a:ext cx="12300" cy="11225"/>
            </a:xfrm>
            <a:custGeom>
              <a:rect b="b" l="l" r="r" t="t"/>
              <a:pathLst>
                <a:path extrusionOk="0" h="449" w="492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42"/>
            <p:cNvSpPr/>
            <p:nvPr/>
          </p:nvSpPr>
          <p:spPr>
            <a:xfrm>
              <a:off x="6467000" y="3929675"/>
              <a:ext cx="11425" cy="11050"/>
            </a:xfrm>
            <a:custGeom>
              <a:rect b="b" l="l" r="r" t="t"/>
              <a:pathLst>
                <a:path extrusionOk="0" h="442" w="457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42"/>
            <p:cNvSpPr/>
            <p:nvPr/>
          </p:nvSpPr>
          <p:spPr>
            <a:xfrm>
              <a:off x="6525500" y="3906675"/>
              <a:ext cx="13575" cy="10975"/>
            </a:xfrm>
            <a:custGeom>
              <a:rect b="b" l="l" r="r" t="t"/>
              <a:pathLst>
                <a:path extrusionOk="0" h="439" w="543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42"/>
            <p:cNvSpPr/>
            <p:nvPr/>
          </p:nvSpPr>
          <p:spPr>
            <a:xfrm>
              <a:off x="6549475" y="3848975"/>
              <a:ext cx="13175" cy="11300"/>
            </a:xfrm>
            <a:custGeom>
              <a:rect b="b" l="l" r="r" t="t"/>
              <a:pathLst>
                <a:path extrusionOk="0" h="452" w="527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42"/>
            <p:cNvSpPr/>
            <p:nvPr/>
          </p:nvSpPr>
          <p:spPr>
            <a:xfrm>
              <a:off x="6528425" y="3790425"/>
              <a:ext cx="11725" cy="11250"/>
            </a:xfrm>
            <a:custGeom>
              <a:rect b="b" l="l" r="r" t="t"/>
              <a:pathLst>
                <a:path extrusionOk="0" h="450" w="469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42"/>
            <p:cNvSpPr/>
            <p:nvPr/>
          </p:nvSpPr>
          <p:spPr>
            <a:xfrm>
              <a:off x="6468550" y="3765175"/>
              <a:ext cx="13100" cy="11075"/>
            </a:xfrm>
            <a:custGeom>
              <a:rect b="b" l="l" r="r" t="t"/>
              <a:pathLst>
                <a:path extrusionOk="0" h="443" w="524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42"/>
            <p:cNvSpPr/>
            <p:nvPr/>
          </p:nvSpPr>
          <p:spPr>
            <a:xfrm>
              <a:off x="6409675" y="3788000"/>
              <a:ext cx="14925" cy="11125"/>
            </a:xfrm>
            <a:custGeom>
              <a:rect b="b" l="l" r="r" t="t"/>
              <a:pathLst>
                <a:path extrusionOk="0" h="445" w="597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42"/>
            <p:cNvSpPr/>
            <p:nvPr/>
          </p:nvSpPr>
          <p:spPr>
            <a:xfrm>
              <a:off x="6384225" y="3845625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42"/>
            <p:cNvSpPr/>
            <p:nvPr/>
          </p:nvSpPr>
          <p:spPr>
            <a:xfrm>
              <a:off x="6420500" y="3944900"/>
              <a:ext cx="19775" cy="16975"/>
            </a:xfrm>
            <a:custGeom>
              <a:rect b="b" l="l" r="r" t="t"/>
              <a:pathLst>
                <a:path extrusionOk="0" h="679" w="791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42"/>
            <p:cNvSpPr/>
            <p:nvPr/>
          </p:nvSpPr>
          <p:spPr>
            <a:xfrm>
              <a:off x="6504325" y="394670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42"/>
            <p:cNvSpPr/>
            <p:nvPr/>
          </p:nvSpPr>
          <p:spPr>
            <a:xfrm>
              <a:off x="6564975" y="3888625"/>
              <a:ext cx="20600" cy="16775"/>
            </a:xfrm>
            <a:custGeom>
              <a:rect b="b" l="l" r="r" t="t"/>
              <a:pathLst>
                <a:path extrusionOk="0" h="671" w="824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42"/>
            <p:cNvSpPr/>
            <p:nvPr/>
          </p:nvSpPr>
          <p:spPr>
            <a:xfrm>
              <a:off x="6566875" y="38046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42"/>
            <p:cNvSpPr/>
            <p:nvPr/>
          </p:nvSpPr>
          <p:spPr>
            <a:xfrm>
              <a:off x="6508675" y="3744000"/>
              <a:ext cx="19475" cy="16850"/>
            </a:xfrm>
            <a:custGeom>
              <a:rect b="b" l="l" r="r" t="t"/>
              <a:pathLst>
                <a:path extrusionOk="0" h="674" w="779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42"/>
            <p:cNvSpPr/>
            <p:nvPr/>
          </p:nvSpPr>
          <p:spPr>
            <a:xfrm>
              <a:off x="6424300" y="3742325"/>
              <a:ext cx="20350" cy="16850"/>
            </a:xfrm>
            <a:custGeom>
              <a:rect b="b" l="l" r="r" t="t"/>
              <a:pathLst>
                <a:path extrusionOk="0" h="674" w="814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42"/>
            <p:cNvSpPr/>
            <p:nvPr/>
          </p:nvSpPr>
          <p:spPr>
            <a:xfrm>
              <a:off x="6364050" y="3800525"/>
              <a:ext cx="22275" cy="17100"/>
            </a:xfrm>
            <a:custGeom>
              <a:rect b="b" l="l" r="r" t="t"/>
              <a:pathLst>
                <a:path extrusionOk="0" h="684" w="891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42"/>
            <p:cNvSpPr/>
            <p:nvPr/>
          </p:nvSpPr>
          <p:spPr>
            <a:xfrm>
              <a:off x="6362000" y="38845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42"/>
            <p:cNvSpPr/>
            <p:nvPr/>
          </p:nvSpPr>
          <p:spPr>
            <a:xfrm>
              <a:off x="6371075" y="3945050"/>
              <a:ext cx="7025" cy="5575"/>
            </a:xfrm>
            <a:custGeom>
              <a:rect b="b" l="l" r="r" t="t"/>
              <a:pathLst>
                <a:path extrusionOk="0" h="223" w="281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42"/>
            <p:cNvSpPr/>
            <p:nvPr/>
          </p:nvSpPr>
          <p:spPr>
            <a:xfrm>
              <a:off x="6468750" y="398722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42"/>
            <p:cNvSpPr/>
            <p:nvPr/>
          </p:nvSpPr>
          <p:spPr>
            <a:xfrm>
              <a:off x="6566725" y="3949150"/>
              <a:ext cx="7000" cy="5575"/>
            </a:xfrm>
            <a:custGeom>
              <a:rect b="b" l="l" r="r" t="t"/>
              <a:pathLst>
                <a:path extrusionOk="0" h="223" w="28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42"/>
            <p:cNvSpPr/>
            <p:nvPr/>
          </p:nvSpPr>
          <p:spPr>
            <a:xfrm>
              <a:off x="6609150" y="385295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42"/>
            <p:cNvSpPr/>
            <p:nvPr/>
          </p:nvSpPr>
          <p:spPr>
            <a:xfrm>
              <a:off x="6570525" y="3755275"/>
              <a:ext cx="7250" cy="5550"/>
            </a:xfrm>
            <a:custGeom>
              <a:rect b="b" l="l" r="r" t="t"/>
              <a:pathLst>
                <a:path extrusionOk="0" h="222" w="29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42"/>
            <p:cNvSpPr/>
            <p:nvPr/>
          </p:nvSpPr>
          <p:spPr>
            <a:xfrm>
              <a:off x="6474150" y="3712675"/>
              <a:ext cx="6025" cy="5750"/>
            </a:xfrm>
            <a:custGeom>
              <a:rect b="b" l="l" r="r" t="t"/>
              <a:pathLst>
                <a:path extrusionOk="0" h="230" w="241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42"/>
            <p:cNvSpPr/>
            <p:nvPr/>
          </p:nvSpPr>
          <p:spPr>
            <a:xfrm>
              <a:off x="6375750" y="375110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42"/>
            <p:cNvSpPr/>
            <p:nvPr/>
          </p:nvSpPr>
          <p:spPr>
            <a:xfrm>
              <a:off x="6333925" y="3847375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42"/>
            <p:cNvSpPr/>
            <p:nvPr/>
          </p:nvSpPr>
          <p:spPr>
            <a:xfrm>
              <a:off x="6401200" y="3998125"/>
              <a:ext cx="13475" cy="11100"/>
            </a:xfrm>
            <a:custGeom>
              <a:rect b="b" l="l" r="r" t="t"/>
              <a:pathLst>
                <a:path extrusionOk="0" h="444" w="539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42"/>
            <p:cNvSpPr/>
            <p:nvPr/>
          </p:nvSpPr>
          <p:spPr>
            <a:xfrm>
              <a:off x="6527975" y="4000825"/>
              <a:ext cx="13050" cy="11050"/>
            </a:xfrm>
            <a:custGeom>
              <a:rect b="b" l="l" r="r" t="t"/>
              <a:pathLst>
                <a:path extrusionOk="0" h="442" w="522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42"/>
            <p:cNvSpPr/>
            <p:nvPr/>
          </p:nvSpPr>
          <p:spPr>
            <a:xfrm>
              <a:off x="6618800" y="3913375"/>
              <a:ext cx="13750" cy="11225"/>
            </a:xfrm>
            <a:custGeom>
              <a:rect b="b" l="l" r="r" t="t"/>
              <a:pathLst>
                <a:path extrusionOk="0" h="449" w="55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42"/>
            <p:cNvSpPr/>
            <p:nvPr/>
          </p:nvSpPr>
          <p:spPr>
            <a:xfrm>
              <a:off x="6621725" y="378752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42"/>
            <p:cNvSpPr/>
            <p:nvPr/>
          </p:nvSpPr>
          <p:spPr>
            <a:xfrm>
              <a:off x="6533975" y="3696550"/>
              <a:ext cx="13175" cy="11325"/>
            </a:xfrm>
            <a:custGeom>
              <a:rect b="b" l="l" r="r" t="t"/>
              <a:pathLst>
                <a:path extrusionOk="0" h="453" w="527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42"/>
            <p:cNvSpPr/>
            <p:nvPr/>
          </p:nvSpPr>
          <p:spPr>
            <a:xfrm>
              <a:off x="6407325" y="3694000"/>
              <a:ext cx="13775" cy="11175"/>
            </a:xfrm>
            <a:custGeom>
              <a:rect b="b" l="l" r="r" t="t"/>
              <a:pathLst>
                <a:path extrusionOk="0" h="447" w="551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42"/>
            <p:cNvSpPr/>
            <p:nvPr/>
          </p:nvSpPr>
          <p:spPr>
            <a:xfrm>
              <a:off x="6316375" y="378127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42"/>
            <p:cNvSpPr/>
            <p:nvPr/>
          </p:nvSpPr>
          <p:spPr>
            <a:xfrm>
              <a:off x="6311750" y="3907225"/>
              <a:ext cx="15175" cy="11525"/>
            </a:xfrm>
            <a:custGeom>
              <a:rect b="b" l="l" r="r" t="t"/>
              <a:pathLst>
                <a:path extrusionOk="0" h="461" w="607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42"/>
            <p:cNvSpPr/>
            <p:nvPr/>
          </p:nvSpPr>
          <p:spPr>
            <a:xfrm>
              <a:off x="6332175" y="39830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42"/>
            <p:cNvSpPr/>
            <p:nvPr/>
          </p:nvSpPr>
          <p:spPr>
            <a:xfrm>
              <a:off x="6467575" y="404220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42"/>
            <p:cNvSpPr/>
            <p:nvPr/>
          </p:nvSpPr>
          <p:spPr>
            <a:xfrm>
              <a:off x="6603925" y="3988825"/>
              <a:ext cx="7225" cy="5200"/>
            </a:xfrm>
            <a:custGeom>
              <a:rect b="b" l="l" r="r" t="t"/>
              <a:pathLst>
                <a:path extrusionOk="0" h="208" w="289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42"/>
            <p:cNvSpPr/>
            <p:nvPr/>
          </p:nvSpPr>
          <p:spPr>
            <a:xfrm>
              <a:off x="6664425" y="3854125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42"/>
            <p:cNvSpPr/>
            <p:nvPr/>
          </p:nvSpPr>
          <p:spPr>
            <a:xfrm>
              <a:off x="6610600" y="37172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42"/>
            <p:cNvSpPr/>
            <p:nvPr/>
          </p:nvSpPr>
          <p:spPr>
            <a:xfrm>
              <a:off x="6474600" y="3658150"/>
              <a:ext cx="6450" cy="5675"/>
            </a:xfrm>
            <a:custGeom>
              <a:rect b="b" l="l" r="r" t="t"/>
              <a:pathLst>
                <a:path extrusionOk="0" h="227" w="258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42"/>
            <p:cNvSpPr/>
            <p:nvPr/>
          </p:nvSpPr>
          <p:spPr>
            <a:xfrm>
              <a:off x="6337725" y="3711625"/>
              <a:ext cx="7075" cy="5625"/>
            </a:xfrm>
            <a:custGeom>
              <a:rect b="b" l="l" r="r" t="t"/>
              <a:pathLst>
                <a:path extrusionOk="0" h="225" w="283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42"/>
            <p:cNvSpPr/>
            <p:nvPr/>
          </p:nvSpPr>
          <p:spPr>
            <a:xfrm>
              <a:off x="6277625" y="3846175"/>
              <a:ext cx="7900" cy="5650"/>
            </a:xfrm>
            <a:custGeom>
              <a:rect b="b" l="l" r="r" t="t"/>
              <a:pathLst>
                <a:path extrusionOk="0" h="226" w="316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42"/>
            <p:cNvSpPr/>
            <p:nvPr/>
          </p:nvSpPr>
          <p:spPr>
            <a:xfrm>
              <a:off x="1698450" y="4582475"/>
              <a:ext cx="34175" cy="25650"/>
            </a:xfrm>
            <a:custGeom>
              <a:rect b="b" l="l" r="r" t="t"/>
              <a:pathLst>
                <a:path extrusionOk="0" h="1026" w="1367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42"/>
            <p:cNvSpPr/>
            <p:nvPr/>
          </p:nvSpPr>
          <p:spPr>
            <a:xfrm>
              <a:off x="1747675" y="4583525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42"/>
            <p:cNvSpPr/>
            <p:nvPr/>
          </p:nvSpPr>
          <p:spPr>
            <a:xfrm>
              <a:off x="1752950" y="4534300"/>
              <a:ext cx="27125" cy="25775"/>
            </a:xfrm>
            <a:custGeom>
              <a:rect b="b" l="l" r="r" t="t"/>
              <a:pathLst>
                <a:path extrusionOk="0" h="1031" w="1085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42"/>
            <p:cNvSpPr/>
            <p:nvPr/>
          </p:nvSpPr>
          <p:spPr>
            <a:xfrm>
              <a:off x="1699325" y="4533450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42"/>
            <p:cNvSpPr/>
            <p:nvPr/>
          </p:nvSpPr>
          <p:spPr>
            <a:xfrm>
              <a:off x="1696700" y="4620525"/>
              <a:ext cx="33150" cy="28375"/>
            </a:xfrm>
            <a:custGeom>
              <a:rect b="b" l="l" r="r" t="t"/>
              <a:pathLst>
                <a:path extrusionOk="0" h="1135" w="1326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42"/>
            <p:cNvSpPr/>
            <p:nvPr/>
          </p:nvSpPr>
          <p:spPr>
            <a:xfrm>
              <a:off x="1748950" y="4621525"/>
              <a:ext cx="34350" cy="28550"/>
            </a:xfrm>
            <a:custGeom>
              <a:rect b="b" l="l" r="r" t="t"/>
              <a:pathLst>
                <a:path extrusionOk="0" h="1142" w="1374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42"/>
            <p:cNvSpPr/>
            <p:nvPr/>
          </p:nvSpPr>
          <p:spPr>
            <a:xfrm>
              <a:off x="1787375" y="4584925"/>
              <a:ext cx="34375" cy="28250"/>
            </a:xfrm>
            <a:custGeom>
              <a:rect b="b" l="l" r="r" t="t"/>
              <a:pathLst>
                <a:path extrusionOk="0" h="1130" w="1375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42"/>
            <p:cNvSpPr/>
            <p:nvPr/>
          </p:nvSpPr>
          <p:spPr>
            <a:xfrm>
              <a:off x="1788375" y="4531875"/>
              <a:ext cx="33225" cy="28350"/>
            </a:xfrm>
            <a:custGeom>
              <a:rect b="b" l="l" r="r" t="t"/>
              <a:pathLst>
                <a:path extrusionOk="0" h="1134" w="1329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42"/>
            <p:cNvSpPr/>
            <p:nvPr/>
          </p:nvSpPr>
          <p:spPr>
            <a:xfrm>
              <a:off x="1752550" y="4494125"/>
              <a:ext cx="33375" cy="27800"/>
            </a:xfrm>
            <a:custGeom>
              <a:rect b="b" l="l" r="r" t="t"/>
              <a:pathLst>
                <a:path extrusionOk="0" h="1112" w="1335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42"/>
            <p:cNvSpPr/>
            <p:nvPr/>
          </p:nvSpPr>
          <p:spPr>
            <a:xfrm>
              <a:off x="1698150" y="4492575"/>
              <a:ext cx="34350" cy="28425"/>
            </a:xfrm>
            <a:custGeom>
              <a:rect b="b" l="l" r="r" t="t"/>
              <a:pathLst>
                <a:path extrusionOk="0" h="1137" w="1374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42"/>
            <p:cNvSpPr/>
            <p:nvPr/>
          </p:nvSpPr>
          <p:spPr>
            <a:xfrm>
              <a:off x="1659750" y="4529400"/>
              <a:ext cx="33175" cy="28275"/>
            </a:xfrm>
            <a:custGeom>
              <a:rect b="b" l="l" r="r" t="t"/>
              <a:pathLst>
                <a:path extrusionOk="0" h="1131" w="1327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42"/>
            <p:cNvSpPr/>
            <p:nvPr/>
          </p:nvSpPr>
          <p:spPr>
            <a:xfrm>
              <a:off x="1659850" y="4582475"/>
              <a:ext cx="33125" cy="28175"/>
            </a:xfrm>
            <a:custGeom>
              <a:rect b="b" l="l" r="r" t="t"/>
              <a:pathLst>
                <a:path extrusionOk="0" h="1127" w="1325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42"/>
            <p:cNvSpPr/>
            <p:nvPr/>
          </p:nvSpPr>
          <p:spPr>
            <a:xfrm>
              <a:off x="1657500" y="4636200"/>
              <a:ext cx="14950" cy="14225"/>
            </a:xfrm>
            <a:custGeom>
              <a:rect b="b" l="l" r="r" t="t"/>
              <a:pathLst>
                <a:path extrusionOk="0" h="569" w="598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42"/>
            <p:cNvSpPr/>
            <p:nvPr/>
          </p:nvSpPr>
          <p:spPr>
            <a:xfrm>
              <a:off x="1731500" y="4668300"/>
              <a:ext cx="16625" cy="14125"/>
            </a:xfrm>
            <a:custGeom>
              <a:rect b="b" l="l" r="r" t="t"/>
              <a:pathLst>
                <a:path extrusionOk="0" h="565" w="665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42"/>
            <p:cNvSpPr/>
            <p:nvPr/>
          </p:nvSpPr>
          <p:spPr>
            <a:xfrm>
              <a:off x="1803450" y="4639100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42"/>
            <p:cNvSpPr/>
            <p:nvPr/>
          </p:nvSpPr>
          <p:spPr>
            <a:xfrm>
              <a:off x="1835925" y="4566300"/>
              <a:ext cx="16400" cy="14050"/>
            </a:xfrm>
            <a:custGeom>
              <a:rect b="b" l="l" r="r" t="t"/>
              <a:pathLst>
                <a:path extrusionOk="0" h="562" w="656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42"/>
            <p:cNvSpPr/>
            <p:nvPr/>
          </p:nvSpPr>
          <p:spPr>
            <a:xfrm>
              <a:off x="1809100" y="4492100"/>
              <a:ext cx="14850" cy="14225"/>
            </a:xfrm>
            <a:custGeom>
              <a:rect b="b" l="l" r="r" t="t"/>
              <a:pathLst>
                <a:path extrusionOk="0" h="569" w="594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42"/>
            <p:cNvSpPr/>
            <p:nvPr/>
          </p:nvSpPr>
          <p:spPr>
            <a:xfrm>
              <a:off x="1733250" y="4460100"/>
              <a:ext cx="16700" cy="14325"/>
            </a:xfrm>
            <a:custGeom>
              <a:rect b="b" l="l" r="r" t="t"/>
              <a:pathLst>
                <a:path extrusionOk="0" h="573" w="668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42"/>
            <p:cNvSpPr/>
            <p:nvPr/>
          </p:nvSpPr>
          <p:spPr>
            <a:xfrm>
              <a:off x="1658975" y="4489425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42"/>
            <p:cNvSpPr/>
            <p:nvPr/>
          </p:nvSpPr>
          <p:spPr>
            <a:xfrm>
              <a:off x="1628925" y="4562150"/>
              <a:ext cx="16600" cy="14075"/>
            </a:xfrm>
            <a:custGeom>
              <a:rect b="b" l="l" r="r" t="t"/>
              <a:pathLst>
                <a:path extrusionOk="0" h="563" w="664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42"/>
            <p:cNvSpPr/>
            <p:nvPr/>
          </p:nvSpPr>
          <p:spPr>
            <a:xfrm>
              <a:off x="1672700" y="4687650"/>
              <a:ext cx="24900" cy="21150"/>
            </a:xfrm>
            <a:custGeom>
              <a:rect b="b" l="l" r="r" t="t"/>
              <a:pathLst>
                <a:path extrusionOk="0" h="846" w="996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42"/>
            <p:cNvSpPr/>
            <p:nvPr/>
          </p:nvSpPr>
          <p:spPr>
            <a:xfrm>
              <a:off x="1778550" y="4689775"/>
              <a:ext cx="25800" cy="21275"/>
            </a:xfrm>
            <a:custGeom>
              <a:rect b="b" l="l" r="r" t="t"/>
              <a:pathLst>
                <a:path extrusionOk="0" h="851" w="1032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42"/>
            <p:cNvSpPr/>
            <p:nvPr/>
          </p:nvSpPr>
          <p:spPr>
            <a:xfrm>
              <a:off x="1855500" y="4616400"/>
              <a:ext cx="25775" cy="21250"/>
            </a:xfrm>
            <a:custGeom>
              <a:rect b="b" l="l" r="r" t="t"/>
              <a:pathLst>
                <a:path extrusionOk="0" h="850" w="1031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42"/>
            <p:cNvSpPr/>
            <p:nvPr/>
          </p:nvSpPr>
          <p:spPr>
            <a:xfrm>
              <a:off x="1857550" y="4510375"/>
              <a:ext cx="24900" cy="21025"/>
            </a:xfrm>
            <a:custGeom>
              <a:rect b="b" l="l" r="r" t="t"/>
              <a:pathLst>
                <a:path extrusionOk="0" h="841" w="996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42"/>
            <p:cNvSpPr/>
            <p:nvPr/>
          </p:nvSpPr>
          <p:spPr>
            <a:xfrm>
              <a:off x="1784100" y="4433725"/>
              <a:ext cx="24650" cy="21150"/>
            </a:xfrm>
            <a:custGeom>
              <a:rect b="b" l="l" r="r" t="t"/>
              <a:pathLst>
                <a:path extrusionOk="0" h="846" w="986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42"/>
            <p:cNvSpPr/>
            <p:nvPr/>
          </p:nvSpPr>
          <p:spPr>
            <a:xfrm>
              <a:off x="1677100" y="4431625"/>
              <a:ext cx="25775" cy="21225"/>
            </a:xfrm>
            <a:custGeom>
              <a:rect b="b" l="l" r="r" t="t"/>
              <a:pathLst>
                <a:path extrusionOk="0" h="849" w="1031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42"/>
            <p:cNvSpPr/>
            <p:nvPr/>
          </p:nvSpPr>
          <p:spPr>
            <a:xfrm>
              <a:off x="1600175" y="4505000"/>
              <a:ext cx="25775" cy="21150"/>
            </a:xfrm>
            <a:custGeom>
              <a:rect b="b" l="l" r="r" t="t"/>
              <a:pathLst>
                <a:path extrusionOk="0" h="846" w="1031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42"/>
            <p:cNvSpPr/>
            <p:nvPr/>
          </p:nvSpPr>
          <p:spPr>
            <a:xfrm>
              <a:off x="1599000" y="4611125"/>
              <a:ext cx="24900" cy="21275"/>
            </a:xfrm>
            <a:custGeom>
              <a:rect b="b" l="l" r="r" t="t"/>
              <a:pathLst>
                <a:path extrusionOk="0" h="851" w="996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42"/>
            <p:cNvSpPr/>
            <p:nvPr/>
          </p:nvSpPr>
          <p:spPr>
            <a:xfrm>
              <a:off x="1611300" y="4687675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42"/>
            <p:cNvSpPr/>
            <p:nvPr/>
          </p:nvSpPr>
          <p:spPr>
            <a:xfrm>
              <a:off x="1733550" y="4740900"/>
              <a:ext cx="8500" cy="7325"/>
            </a:xfrm>
            <a:custGeom>
              <a:rect b="b" l="l" r="r" t="t"/>
              <a:pathLst>
                <a:path extrusionOk="0" h="293" w="34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42"/>
            <p:cNvSpPr/>
            <p:nvPr/>
          </p:nvSpPr>
          <p:spPr>
            <a:xfrm>
              <a:off x="1857275" y="4692650"/>
              <a:ext cx="7900" cy="7275"/>
            </a:xfrm>
            <a:custGeom>
              <a:rect b="b" l="l" r="r" t="t"/>
              <a:pathLst>
                <a:path extrusionOk="0" h="291" w="316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42"/>
            <p:cNvSpPr/>
            <p:nvPr/>
          </p:nvSpPr>
          <p:spPr>
            <a:xfrm>
              <a:off x="1909625" y="4571050"/>
              <a:ext cx="8800" cy="7250"/>
            </a:xfrm>
            <a:custGeom>
              <a:rect b="b" l="l" r="r" t="t"/>
              <a:pathLst>
                <a:path extrusionOk="0" h="290" w="352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42"/>
            <p:cNvSpPr/>
            <p:nvPr/>
          </p:nvSpPr>
          <p:spPr>
            <a:xfrm>
              <a:off x="1862225" y="4447625"/>
              <a:ext cx="7650" cy="7350"/>
            </a:xfrm>
            <a:custGeom>
              <a:rect b="b" l="l" r="r" t="t"/>
              <a:pathLst>
                <a:path extrusionOk="0" h="294" w="306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42"/>
            <p:cNvSpPr/>
            <p:nvPr/>
          </p:nvSpPr>
          <p:spPr>
            <a:xfrm>
              <a:off x="1739100" y="4394400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42"/>
            <p:cNvSpPr/>
            <p:nvPr/>
          </p:nvSpPr>
          <p:spPr>
            <a:xfrm>
              <a:off x="1616275" y="4442625"/>
              <a:ext cx="7850" cy="6675"/>
            </a:xfrm>
            <a:custGeom>
              <a:rect b="b" l="l" r="r" t="t"/>
              <a:pathLst>
                <a:path extrusionOk="0" h="267" w="314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42"/>
            <p:cNvSpPr/>
            <p:nvPr/>
          </p:nvSpPr>
          <p:spPr>
            <a:xfrm>
              <a:off x="1562825" y="4564225"/>
              <a:ext cx="8725" cy="7350"/>
            </a:xfrm>
            <a:custGeom>
              <a:rect b="b" l="l" r="r" t="t"/>
              <a:pathLst>
                <a:path extrusionOk="0" h="294" w="349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42"/>
            <p:cNvSpPr/>
            <p:nvPr/>
          </p:nvSpPr>
          <p:spPr>
            <a:xfrm>
              <a:off x="1648725" y="4754625"/>
              <a:ext cx="16625" cy="14325"/>
            </a:xfrm>
            <a:custGeom>
              <a:rect b="b" l="l" r="r" t="t"/>
              <a:pathLst>
                <a:path extrusionOk="0" h="573" w="665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42"/>
            <p:cNvSpPr/>
            <p:nvPr/>
          </p:nvSpPr>
          <p:spPr>
            <a:xfrm>
              <a:off x="1808200" y="4757875"/>
              <a:ext cx="17200" cy="14250"/>
            </a:xfrm>
            <a:custGeom>
              <a:rect b="b" l="l" r="r" t="t"/>
              <a:pathLst>
                <a:path extrusionOk="0" h="570" w="688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42"/>
            <p:cNvSpPr/>
            <p:nvPr/>
          </p:nvSpPr>
          <p:spPr>
            <a:xfrm>
              <a:off x="1923375" y="464765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42"/>
            <p:cNvSpPr/>
            <p:nvPr/>
          </p:nvSpPr>
          <p:spPr>
            <a:xfrm>
              <a:off x="1926675" y="4488625"/>
              <a:ext cx="16600" cy="14125"/>
            </a:xfrm>
            <a:custGeom>
              <a:rect b="b" l="l" r="r" t="t"/>
              <a:pathLst>
                <a:path extrusionOk="0" h="565" w="664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42"/>
            <p:cNvSpPr/>
            <p:nvPr/>
          </p:nvSpPr>
          <p:spPr>
            <a:xfrm>
              <a:off x="1816025" y="4373700"/>
              <a:ext cx="17200" cy="14175"/>
            </a:xfrm>
            <a:custGeom>
              <a:rect b="b" l="l" r="r" t="t"/>
              <a:pathLst>
                <a:path extrusionOk="0" h="567" w="688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42"/>
            <p:cNvSpPr/>
            <p:nvPr/>
          </p:nvSpPr>
          <p:spPr>
            <a:xfrm>
              <a:off x="1656050" y="437040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42"/>
            <p:cNvSpPr/>
            <p:nvPr/>
          </p:nvSpPr>
          <p:spPr>
            <a:xfrm>
              <a:off x="1540875" y="4480775"/>
              <a:ext cx="17200" cy="14100"/>
            </a:xfrm>
            <a:custGeom>
              <a:rect b="b" l="l" r="r" t="t"/>
              <a:pathLst>
                <a:path extrusionOk="0" h="564" w="688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42"/>
            <p:cNvSpPr/>
            <p:nvPr/>
          </p:nvSpPr>
          <p:spPr>
            <a:xfrm>
              <a:off x="1537600" y="4639900"/>
              <a:ext cx="17175" cy="14200"/>
            </a:xfrm>
            <a:custGeom>
              <a:rect b="b" l="l" r="r" t="t"/>
              <a:pathLst>
                <a:path extrusionOk="0" h="568" w="687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42"/>
            <p:cNvSpPr/>
            <p:nvPr/>
          </p:nvSpPr>
          <p:spPr>
            <a:xfrm>
              <a:off x="1561275" y="4735650"/>
              <a:ext cx="7625" cy="7275"/>
            </a:xfrm>
            <a:custGeom>
              <a:rect b="b" l="l" r="r" t="t"/>
              <a:pathLst>
                <a:path extrusionOk="0" h="291" w="305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42"/>
            <p:cNvSpPr/>
            <p:nvPr/>
          </p:nvSpPr>
          <p:spPr>
            <a:xfrm>
              <a:off x="1732075" y="4810225"/>
              <a:ext cx="8800" cy="7300"/>
            </a:xfrm>
            <a:custGeom>
              <a:rect b="b" l="l" r="r" t="t"/>
              <a:pathLst>
                <a:path extrusionOk="0" h="292" w="352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42"/>
            <p:cNvSpPr/>
            <p:nvPr/>
          </p:nvSpPr>
          <p:spPr>
            <a:xfrm>
              <a:off x="1904350" y="4742350"/>
              <a:ext cx="9975" cy="7325"/>
            </a:xfrm>
            <a:custGeom>
              <a:rect b="b" l="l" r="r" t="t"/>
              <a:pathLst>
                <a:path extrusionOk="0" h="293" w="399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42"/>
            <p:cNvSpPr/>
            <p:nvPr/>
          </p:nvSpPr>
          <p:spPr>
            <a:xfrm>
              <a:off x="1979225" y="4572525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42"/>
            <p:cNvSpPr/>
            <p:nvPr/>
          </p:nvSpPr>
          <p:spPr>
            <a:xfrm>
              <a:off x="1911675" y="4399575"/>
              <a:ext cx="9675" cy="7250"/>
            </a:xfrm>
            <a:custGeom>
              <a:rect b="b" l="l" r="r" t="t"/>
              <a:pathLst>
                <a:path extrusionOk="0" h="290" w="387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42"/>
            <p:cNvSpPr/>
            <p:nvPr/>
          </p:nvSpPr>
          <p:spPr>
            <a:xfrm>
              <a:off x="1741600" y="4326150"/>
              <a:ext cx="8350" cy="5950"/>
            </a:xfrm>
            <a:custGeom>
              <a:rect b="b" l="l" r="r" t="t"/>
              <a:pathLst>
                <a:path extrusionOk="0" h="238" w="334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42"/>
            <p:cNvSpPr/>
            <p:nvPr/>
          </p:nvSpPr>
          <p:spPr>
            <a:xfrm>
              <a:off x="1567125" y="4392850"/>
              <a:ext cx="9675" cy="7325"/>
            </a:xfrm>
            <a:custGeom>
              <a:rect b="b" l="l" r="r" t="t"/>
              <a:pathLst>
                <a:path extrusionOk="0" h="293" w="387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42"/>
            <p:cNvSpPr/>
            <p:nvPr/>
          </p:nvSpPr>
          <p:spPr>
            <a:xfrm>
              <a:off x="1493075" y="4562675"/>
              <a:ext cx="8050" cy="7225"/>
            </a:xfrm>
            <a:custGeom>
              <a:rect b="b" l="l" r="r" t="t"/>
              <a:pathLst>
                <a:path extrusionOk="0" h="289" w="322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0" name="Google Shape;4090;p42"/>
          <p:cNvGrpSpPr/>
          <p:nvPr/>
        </p:nvGrpSpPr>
        <p:grpSpPr>
          <a:xfrm>
            <a:off x="8047734" y="4095765"/>
            <a:ext cx="1096271" cy="1200127"/>
            <a:chOff x="1385400" y="3442950"/>
            <a:chExt cx="483450" cy="529250"/>
          </a:xfrm>
        </p:grpSpPr>
        <p:sp>
          <p:nvSpPr>
            <p:cNvPr id="4091" name="Google Shape;4091;p42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42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42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42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42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42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42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42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42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42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42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42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42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42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42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42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42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42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42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42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42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42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42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42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42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42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42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42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42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42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42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42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42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42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42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42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42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42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42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42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42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42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42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42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42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42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42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42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42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42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42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2" name="Google Shape;4142;p42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3" name="Google Shape;4143;p42"/>
          <p:cNvSpPr txBox="1"/>
          <p:nvPr>
            <p:ph idx="1" type="subTitle"/>
          </p:nvPr>
        </p:nvSpPr>
        <p:spPr>
          <a:xfrm flipH="1">
            <a:off x="1125675" y="3695525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 sz="2400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4144" name="Google Shape;4144;p42"/>
          <p:cNvSpPr txBox="1"/>
          <p:nvPr>
            <p:ph idx="2" type="subTitle"/>
          </p:nvPr>
        </p:nvSpPr>
        <p:spPr>
          <a:xfrm>
            <a:off x="1145928" y="4066188"/>
            <a:ext cx="1888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45" name="Google Shape;4145;p42"/>
          <p:cNvSpPr txBox="1"/>
          <p:nvPr>
            <p:ph idx="3" type="subTitle"/>
          </p:nvPr>
        </p:nvSpPr>
        <p:spPr>
          <a:xfrm flipH="1">
            <a:off x="3487475" y="3695525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 sz="2400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4146" name="Google Shape;4146;p42"/>
          <p:cNvSpPr txBox="1"/>
          <p:nvPr>
            <p:ph idx="4" type="subTitle"/>
          </p:nvPr>
        </p:nvSpPr>
        <p:spPr>
          <a:xfrm>
            <a:off x="3507728" y="4066188"/>
            <a:ext cx="1888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47" name="Google Shape;4147;p42"/>
          <p:cNvSpPr txBox="1"/>
          <p:nvPr>
            <p:ph idx="5" type="subTitle"/>
          </p:nvPr>
        </p:nvSpPr>
        <p:spPr>
          <a:xfrm flipH="1">
            <a:off x="1125675" y="2037537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 sz="2400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4148" name="Google Shape;4148;p42"/>
          <p:cNvSpPr txBox="1"/>
          <p:nvPr>
            <p:ph idx="6" type="subTitle"/>
          </p:nvPr>
        </p:nvSpPr>
        <p:spPr>
          <a:xfrm>
            <a:off x="1145928" y="2408201"/>
            <a:ext cx="1888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49" name="Google Shape;4149;p42"/>
          <p:cNvSpPr txBox="1"/>
          <p:nvPr>
            <p:ph idx="7" type="subTitle"/>
          </p:nvPr>
        </p:nvSpPr>
        <p:spPr>
          <a:xfrm flipH="1">
            <a:off x="3487475" y="2037537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 sz="2400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4150" name="Google Shape;4150;p42"/>
          <p:cNvSpPr txBox="1"/>
          <p:nvPr>
            <p:ph idx="8" type="subTitle"/>
          </p:nvPr>
        </p:nvSpPr>
        <p:spPr>
          <a:xfrm>
            <a:off x="3507728" y="2408201"/>
            <a:ext cx="1888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51" name="Google Shape;4151;p42"/>
          <p:cNvSpPr txBox="1"/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_1"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3" name="Google Shape;4153;p43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4154" name="Google Shape;4154;p43"/>
            <p:cNvSpPr/>
            <p:nvPr/>
          </p:nvSpPr>
          <p:spPr>
            <a:xfrm>
              <a:off x="6168950" y="2174400"/>
              <a:ext cx="1202125" cy="511575"/>
            </a:xfrm>
            <a:custGeom>
              <a:rect b="b" l="l" r="r" t="t"/>
              <a:pathLst>
                <a:path extrusionOk="0" h="20463" w="48085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43"/>
            <p:cNvSpPr/>
            <p:nvPr/>
          </p:nvSpPr>
          <p:spPr>
            <a:xfrm>
              <a:off x="6161650" y="2657000"/>
              <a:ext cx="1216725" cy="2478750"/>
            </a:xfrm>
            <a:custGeom>
              <a:rect b="b" l="l" r="r" t="t"/>
              <a:pathLst>
                <a:path extrusionOk="0" h="99150" w="48669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43"/>
            <p:cNvSpPr/>
            <p:nvPr/>
          </p:nvSpPr>
          <p:spPr>
            <a:xfrm>
              <a:off x="6159600" y="649725"/>
              <a:ext cx="1189525" cy="2002325"/>
            </a:xfrm>
            <a:custGeom>
              <a:rect b="b" l="l" r="r" t="t"/>
              <a:pathLst>
                <a:path extrusionOk="0" h="80093" w="47581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43"/>
            <p:cNvSpPr/>
            <p:nvPr/>
          </p:nvSpPr>
          <p:spPr>
            <a:xfrm>
              <a:off x="339600" y="2657000"/>
              <a:ext cx="5812125" cy="871000"/>
            </a:xfrm>
            <a:custGeom>
              <a:rect b="b" l="l" r="r" t="t"/>
              <a:pathLst>
                <a:path extrusionOk="0" h="34840" w="232485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43"/>
            <p:cNvSpPr/>
            <p:nvPr/>
          </p:nvSpPr>
          <p:spPr>
            <a:xfrm>
              <a:off x="4330150" y="2657000"/>
              <a:ext cx="1833875" cy="2012250"/>
            </a:xfrm>
            <a:custGeom>
              <a:rect b="b" l="l" r="r" t="t"/>
              <a:pathLst>
                <a:path extrusionOk="0" h="80490" w="73355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43"/>
            <p:cNvSpPr/>
            <p:nvPr/>
          </p:nvSpPr>
          <p:spPr>
            <a:xfrm>
              <a:off x="3715075" y="659400"/>
              <a:ext cx="2399800" cy="1996450"/>
            </a:xfrm>
            <a:custGeom>
              <a:rect b="b" l="l" r="r" t="t"/>
              <a:pathLst>
                <a:path extrusionOk="0" h="79858" w="95992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43"/>
            <p:cNvSpPr/>
            <p:nvPr/>
          </p:nvSpPr>
          <p:spPr>
            <a:xfrm>
              <a:off x="1401575" y="660850"/>
              <a:ext cx="4757175" cy="1989150"/>
            </a:xfrm>
            <a:custGeom>
              <a:rect b="b" l="l" r="r" t="t"/>
              <a:pathLst>
                <a:path extrusionOk="0" h="79566" w="190287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43"/>
            <p:cNvSpPr/>
            <p:nvPr/>
          </p:nvSpPr>
          <p:spPr>
            <a:xfrm>
              <a:off x="6158725" y="654700"/>
              <a:ext cx="360075" cy="1995300"/>
            </a:xfrm>
            <a:custGeom>
              <a:rect b="b" l="l" r="r" t="t"/>
              <a:pathLst>
                <a:path extrusionOk="0" h="79812" w="14403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43"/>
            <p:cNvSpPr/>
            <p:nvPr/>
          </p:nvSpPr>
          <p:spPr>
            <a:xfrm>
              <a:off x="6154750" y="2075550"/>
              <a:ext cx="1190875" cy="574600"/>
            </a:xfrm>
            <a:custGeom>
              <a:rect b="b" l="l" r="r" t="t"/>
              <a:pathLst>
                <a:path extrusionOk="0" h="22984" w="47635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43"/>
            <p:cNvSpPr/>
            <p:nvPr/>
          </p:nvSpPr>
          <p:spPr>
            <a:xfrm>
              <a:off x="6158725" y="2649975"/>
              <a:ext cx="1219650" cy="2485775"/>
            </a:xfrm>
            <a:custGeom>
              <a:rect b="b" l="l" r="r" t="t"/>
              <a:pathLst>
                <a:path extrusionOk="0" h="99431" w="48786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43"/>
            <p:cNvSpPr/>
            <p:nvPr/>
          </p:nvSpPr>
          <p:spPr>
            <a:xfrm>
              <a:off x="3817450" y="2649975"/>
              <a:ext cx="2341300" cy="2032450"/>
            </a:xfrm>
            <a:custGeom>
              <a:rect b="b" l="l" r="r" t="t"/>
              <a:pathLst>
                <a:path extrusionOk="0" h="81298" w="93652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43"/>
            <p:cNvSpPr/>
            <p:nvPr/>
          </p:nvSpPr>
          <p:spPr>
            <a:xfrm>
              <a:off x="5327200" y="2649975"/>
              <a:ext cx="831550" cy="2026300"/>
            </a:xfrm>
            <a:custGeom>
              <a:rect b="b" l="l" r="r" t="t"/>
              <a:pathLst>
                <a:path extrusionOk="0" h="81052" w="33262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43"/>
            <p:cNvSpPr/>
            <p:nvPr/>
          </p:nvSpPr>
          <p:spPr>
            <a:xfrm>
              <a:off x="4619125" y="651775"/>
              <a:ext cx="1539625" cy="1998225"/>
            </a:xfrm>
            <a:custGeom>
              <a:rect b="b" l="l" r="r" t="t"/>
              <a:pathLst>
                <a:path extrusionOk="0" h="79929" w="61585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43"/>
            <p:cNvSpPr/>
            <p:nvPr/>
          </p:nvSpPr>
          <p:spPr>
            <a:xfrm>
              <a:off x="5497425" y="655575"/>
              <a:ext cx="661325" cy="1994425"/>
            </a:xfrm>
            <a:custGeom>
              <a:rect b="b" l="l" r="r" t="t"/>
              <a:pathLst>
                <a:path extrusionOk="0" h="79777" w="26453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43"/>
            <p:cNvSpPr/>
            <p:nvPr/>
          </p:nvSpPr>
          <p:spPr>
            <a:xfrm>
              <a:off x="238125" y="2419225"/>
              <a:ext cx="5920625" cy="420300"/>
            </a:xfrm>
            <a:custGeom>
              <a:rect b="b" l="l" r="r" t="t"/>
              <a:pathLst>
                <a:path extrusionOk="0" h="16812" w="236825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43"/>
            <p:cNvSpPr/>
            <p:nvPr/>
          </p:nvSpPr>
          <p:spPr>
            <a:xfrm>
              <a:off x="632950" y="577800"/>
              <a:ext cx="6431025" cy="2098225"/>
            </a:xfrm>
            <a:custGeom>
              <a:rect b="b" l="l" r="r" t="t"/>
              <a:pathLst>
                <a:path extrusionOk="0" h="83929" w="257241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43"/>
            <p:cNvSpPr/>
            <p:nvPr/>
          </p:nvSpPr>
          <p:spPr>
            <a:xfrm>
              <a:off x="2229875" y="2618975"/>
              <a:ext cx="4471700" cy="2377850"/>
            </a:xfrm>
            <a:custGeom>
              <a:rect b="b" l="l" r="r" t="t"/>
              <a:pathLst>
                <a:path extrusionOk="0" h="95114" w="178868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43"/>
            <p:cNvSpPr/>
            <p:nvPr/>
          </p:nvSpPr>
          <p:spPr>
            <a:xfrm>
              <a:off x="4725575" y="2649975"/>
              <a:ext cx="1433175" cy="2154100"/>
            </a:xfrm>
            <a:custGeom>
              <a:rect b="b" l="l" r="r" t="t"/>
              <a:pathLst>
                <a:path extrusionOk="0" h="86164" w="57327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43"/>
            <p:cNvSpPr/>
            <p:nvPr/>
          </p:nvSpPr>
          <p:spPr>
            <a:xfrm>
              <a:off x="5269600" y="2975275"/>
              <a:ext cx="38550" cy="28625"/>
            </a:xfrm>
            <a:custGeom>
              <a:rect b="b" l="l" r="r" t="t"/>
              <a:pathLst>
                <a:path extrusionOk="0" h="1145" w="1542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43"/>
            <p:cNvSpPr/>
            <p:nvPr/>
          </p:nvSpPr>
          <p:spPr>
            <a:xfrm>
              <a:off x="5328100" y="29762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43"/>
            <p:cNvSpPr/>
            <p:nvPr/>
          </p:nvSpPr>
          <p:spPr>
            <a:xfrm>
              <a:off x="5330525" y="2921400"/>
              <a:ext cx="30350" cy="28850"/>
            </a:xfrm>
            <a:custGeom>
              <a:rect b="b" l="l" r="r" t="t"/>
              <a:pathLst>
                <a:path extrusionOk="0" h="1154" w="1214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43"/>
            <p:cNvSpPr/>
            <p:nvPr/>
          </p:nvSpPr>
          <p:spPr>
            <a:xfrm>
              <a:off x="5270775" y="2920475"/>
              <a:ext cx="38525" cy="28725"/>
            </a:xfrm>
            <a:custGeom>
              <a:rect b="b" l="l" r="r" t="t"/>
              <a:pathLst>
                <a:path extrusionOk="0" h="1149" w="1541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43"/>
            <p:cNvSpPr/>
            <p:nvPr/>
          </p:nvSpPr>
          <p:spPr>
            <a:xfrm>
              <a:off x="5267850" y="3017800"/>
              <a:ext cx="36925" cy="31600"/>
            </a:xfrm>
            <a:custGeom>
              <a:rect b="b" l="l" r="r" t="t"/>
              <a:pathLst>
                <a:path extrusionOk="0" h="1264" w="1477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43"/>
            <p:cNvSpPr/>
            <p:nvPr/>
          </p:nvSpPr>
          <p:spPr>
            <a:xfrm>
              <a:off x="5326325" y="30189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43"/>
            <p:cNvSpPr/>
            <p:nvPr/>
          </p:nvSpPr>
          <p:spPr>
            <a:xfrm>
              <a:off x="5369325" y="2977925"/>
              <a:ext cx="38400" cy="31725"/>
            </a:xfrm>
            <a:custGeom>
              <a:rect b="b" l="l" r="r" t="t"/>
              <a:pathLst>
                <a:path extrusionOk="0" h="1269" w="1536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43"/>
            <p:cNvSpPr/>
            <p:nvPr/>
          </p:nvSpPr>
          <p:spPr>
            <a:xfrm>
              <a:off x="5370450" y="29186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43"/>
            <p:cNvSpPr/>
            <p:nvPr/>
          </p:nvSpPr>
          <p:spPr>
            <a:xfrm>
              <a:off x="5329225" y="2875775"/>
              <a:ext cx="36900" cy="31725"/>
            </a:xfrm>
            <a:custGeom>
              <a:rect b="b" l="l" r="r" t="t"/>
              <a:pathLst>
                <a:path extrusionOk="0" h="1269" w="1476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43"/>
            <p:cNvSpPr/>
            <p:nvPr/>
          </p:nvSpPr>
          <p:spPr>
            <a:xfrm>
              <a:off x="5269300" y="2874675"/>
              <a:ext cx="38400" cy="31700"/>
            </a:xfrm>
            <a:custGeom>
              <a:rect b="b" l="l" r="r" t="t"/>
              <a:pathLst>
                <a:path extrusionOk="0" h="1268" w="1536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43"/>
            <p:cNvSpPr/>
            <p:nvPr/>
          </p:nvSpPr>
          <p:spPr>
            <a:xfrm>
              <a:off x="5226300" y="2915700"/>
              <a:ext cx="38650" cy="31650"/>
            </a:xfrm>
            <a:custGeom>
              <a:rect b="b" l="l" r="r" t="t"/>
              <a:pathLst>
                <a:path extrusionOk="0" h="1266" w="1546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43"/>
            <p:cNvSpPr/>
            <p:nvPr/>
          </p:nvSpPr>
          <p:spPr>
            <a:xfrm>
              <a:off x="5226600" y="2975000"/>
              <a:ext cx="36925" cy="31525"/>
            </a:xfrm>
            <a:custGeom>
              <a:rect b="b" l="l" r="r" t="t"/>
              <a:pathLst>
                <a:path extrusionOk="0" h="1261" w="1477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43"/>
            <p:cNvSpPr/>
            <p:nvPr/>
          </p:nvSpPr>
          <p:spPr>
            <a:xfrm>
              <a:off x="5223975" y="303525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43"/>
            <p:cNvSpPr/>
            <p:nvPr/>
          </p:nvSpPr>
          <p:spPr>
            <a:xfrm>
              <a:off x="5306750" y="30709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43"/>
            <p:cNvSpPr/>
            <p:nvPr/>
          </p:nvSpPr>
          <p:spPr>
            <a:xfrm>
              <a:off x="5389225" y="3038750"/>
              <a:ext cx="16900" cy="15950"/>
            </a:xfrm>
            <a:custGeom>
              <a:rect b="b" l="l" r="r" t="t"/>
              <a:pathLst>
                <a:path extrusionOk="0" h="638" w="676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43"/>
            <p:cNvSpPr/>
            <p:nvPr/>
          </p:nvSpPr>
          <p:spPr>
            <a:xfrm>
              <a:off x="5425775" y="2957650"/>
              <a:ext cx="16125" cy="15250"/>
            </a:xfrm>
            <a:custGeom>
              <a:rect b="b" l="l" r="r" t="t"/>
              <a:pathLst>
                <a:path extrusionOk="0" h="610" w="645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43"/>
            <p:cNvSpPr/>
            <p:nvPr/>
          </p:nvSpPr>
          <p:spPr>
            <a:xfrm>
              <a:off x="5393300" y="2874250"/>
              <a:ext cx="16700" cy="15800"/>
            </a:xfrm>
            <a:custGeom>
              <a:rect b="b" l="l" r="r" t="t"/>
              <a:pathLst>
                <a:path extrusionOk="0" h="632" w="668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43"/>
            <p:cNvSpPr/>
            <p:nvPr/>
          </p:nvSpPr>
          <p:spPr>
            <a:xfrm>
              <a:off x="5308775" y="2838325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43"/>
            <p:cNvSpPr/>
            <p:nvPr/>
          </p:nvSpPr>
          <p:spPr>
            <a:xfrm>
              <a:off x="5228050" y="2870825"/>
              <a:ext cx="16700" cy="15775"/>
            </a:xfrm>
            <a:custGeom>
              <a:rect b="b" l="l" r="r" t="t"/>
              <a:pathLst>
                <a:path extrusionOk="0" h="631" w="668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43"/>
            <p:cNvSpPr/>
            <p:nvPr/>
          </p:nvSpPr>
          <p:spPr>
            <a:xfrm>
              <a:off x="5192175" y="2952400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43"/>
            <p:cNvSpPr/>
            <p:nvPr/>
          </p:nvSpPr>
          <p:spPr>
            <a:xfrm>
              <a:off x="5240925" y="3092775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43"/>
            <p:cNvSpPr/>
            <p:nvPr/>
          </p:nvSpPr>
          <p:spPr>
            <a:xfrm>
              <a:off x="5359425" y="3095025"/>
              <a:ext cx="28650" cy="23875"/>
            </a:xfrm>
            <a:custGeom>
              <a:rect b="b" l="l" r="r" t="t"/>
              <a:pathLst>
                <a:path extrusionOk="0" h="955" w="1146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43"/>
            <p:cNvSpPr/>
            <p:nvPr/>
          </p:nvSpPr>
          <p:spPr>
            <a:xfrm>
              <a:off x="5445375" y="3012975"/>
              <a:ext cx="28650" cy="23825"/>
            </a:xfrm>
            <a:custGeom>
              <a:rect b="b" l="l" r="r" t="t"/>
              <a:pathLst>
                <a:path extrusionOk="0" h="953" w="1146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43"/>
            <p:cNvSpPr/>
            <p:nvPr/>
          </p:nvSpPr>
          <p:spPr>
            <a:xfrm>
              <a:off x="5447750" y="2894400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43"/>
            <p:cNvSpPr/>
            <p:nvPr/>
          </p:nvSpPr>
          <p:spPr>
            <a:xfrm>
              <a:off x="5365275" y="2808700"/>
              <a:ext cx="27775" cy="23850"/>
            </a:xfrm>
            <a:custGeom>
              <a:rect b="b" l="l" r="r" t="t"/>
              <a:pathLst>
                <a:path extrusionOk="0" h="954" w="1111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43"/>
            <p:cNvSpPr/>
            <p:nvPr/>
          </p:nvSpPr>
          <p:spPr>
            <a:xfrm>
              <a:off x="5245900" y="2806225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43"/>
            <p:cNvSpPr/>
            <p:nvPr/>
          </p:nvSpPr>
          <p:spPr>
            <a:xfrm>
              <a:off x="5159950" y="2888500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43"/>
            <p:cNvSpPr/>
            <p:nvPr/>
          </p:nvSpPr>
          <p:spPr>
            <a:xfrm>
              <a:off x="5158450" y="3007125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43"/>
            <p:cNvSpPr/>
            <p:nvPr/>
          </p:nvSpPr>
          <p:spPr>
            <a:xfrm>
              <a:off x="5171325" y="3092925"/>
              <a:ext cx="10550" cy="8075"/>
            </a:xfrm>
            <a:custGeom>
              <a:rect b="b" l="l" r="r" t="t"/>
              <a:pathLst>
                <a:path extrusionOk="0" h="323" w="422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43"/>
            <p:cNvSpPr/>
            <p:nvPr/>
          </p:nvSpPr>
          <p:spPr>
            <a:xfrm>
              <a:off x="5308875" y="3152700"/>
              <a:ext cx="9300" cy="7850"/>
            </a:xfrm>
            <a:custGeom>
              <a:rect b="b" l="l" r="r" t="t"/>
              <a:pathLst>
                <a:path extrusionOk="0" h="314" w="372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43"/>
            <p:cNvSpPr/>
            <p:nvPr/>
          </p:nvSpPr>
          <p:spPr>
            <a:xfrm>
              <a:off x="5447425" y="309852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43"/>
            <p:cNvSpPr/>
            <p:nvPr/>
          </p:nvSpPr>
          <p:spPr>
            <a:xfrm>
              <a:off x="5506500" y="2962625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43"/>
            <p:cNvSpPr/>
            <p:nvPr/>
          </p:nvSpPr>
          <p:spPr>
            <a:xfrm>
              <a:off x="5453550" y="2824475"/>
              <a:ext cx="8225" cy="7925"/>
            </a:xfrm>
            <a:custGeom>
              <a:rect b="b" l="l" r="r" t="t"/>
              <a:pathLst>
                <a:path extrusionOk="0" h="317" w="329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43"/>
            <p:cNvSpPr/>
            <p:nvPr/>
          </p:nvSpPr>
          <p:spPr>
            <a:xfrm>
              <a:off x="5315600" y="2764900"/>
              <a:ext cx="9300" cy="8050"/>
            </a:xfrm>
            <a:custGeom>
              <a:rect b="b" l="l" r="r" t="t"/>
              <a:pathLst>
                <a:path extrusionOk="0" h="322" w="372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43"/>
            <p:cNvSpPr/>
            <p:nvPr/>
          </p:nvSpPr>
          <p:spPr>
            <a:xfrm>
              <a:off x="5177750" y="281887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43"/>
            <p:cNvSpPr/>
            <p:nvPr/>
          </p:nvSpPr>
          <p:spPr>
            <a:xfrm>
              <a:off x="5118675" y="2954725"/>
              <a:ext cx="9100" cy="7925"/>
            </a:xfrm>
            <a:custGeom>
              <a:rect b="b" l="l" r="r" t="t"/>
              <a:pathLst>
                <a:path extrusionOk="0" h="317" w="364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43"/>
            <p:cNvSpPr/>
            <p:nvPr/>
          </p:nvSpPr>
          <p:spPr>
            <a:xfrm>
              <a:off x="5214325" y="3167850"/>
              <a:ext cx="18275" cy="15775"/>
            </a:xfrm>
            <a:custGeom>
              <a:rect b="b" l="l" r="r" t="t"/>
              <a:pathLst>
                <a:path extrusionOk="0" h="631" w="731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43"/>
            <p:cNvSpPr/>
            <p:nvPr/>
          </p:nvSpPr>
          <p:spPr>
            <a:xfrm>
              <a:off x="5392500" y="3171450"/>
              <a:ext cx="18975" cy="15875"/>
            </a:xfrm>
            <a:custGeom>
              <a:rect b="b" l="l" r="r" t="t"/>
              <a:pathLst>
                <a:path extrusionOk="0" h="635" w="759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43"/>
            <p:cNvSpPr/>
            <p:nvPr/>
          </p:nvSpPr>
          <p:spPr>
            <a:xfrm>
              <a:off x="5521425" y="30481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43"/>
            <p:cNvSpPr/>
            <p:nvPr/>
          </p:nvSpPr>
          <p:spPr>
            <a:xfrm>
              <a:off x="5525075" y="2870200"/>
              <a:ext cx="18600" cy="15825"/>
            </a:xfrm>
            <a:custGeom>
              <a:rect b="b" l="l" r="r" t="t"/>
              <a:pathLst>
                <a:path extrusionOk="0" h="633" w="744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43"/>
            <p:cNvSpPr/>
            <p:nvPr/>
          </p:nvSpPr>
          <p:spPr>
            <a:xfrm>
              <a:off x="5401375" y="27416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43"/>
            <p:cNvSpPr/>
            <p:nvPr/>
          </p:nvSpPr>
          <p:spPr>
            <a:xfrm>
              <a:off x="5222500" y="273797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43"/>
            <p:cNvSpPr/>
            <p:nvPr/>
          </p:nvSpPr>
          <p:spPr>
            <a:xfrm>
              <a:off x="5091225" y="2861000"/>
              <a:ext cx="20750" cy="16050"/>
            </a:xfrm>
            <a:custGeom>
              <a:rect b="b" l="l" r="r" t="t"/>
              <a:pathLst>
                <a:path extrusionOk="0" h="642" w="83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43"/>
            <p:cNvSpPr/>
            <p:nvPr/>
          </p:nvSpPr>
          <p:spPr>
            <a:xfrm>
              <a:off x="5090300" y="3039350"/>
              <a:ext cx="18625" cy="15850"/>
            </a:xfrm>
            <a:custGeom>
              <a:rect b="b" l="l" r="r" t="t"/>
              <a:pathLst>
                <a:path extrusionOk="0" h="634" w="745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43"/>
            <p:cNvSpPr/>
            <p:nvPr/>
          </p:nvSpPr>
          <p:spPr>
            <a:xfrm>
              <a:off x="5116050" y="314675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43"/>
            <p:cNvSpPr/>
            <p:nvPr/>
          </p:nvSpPr>
          <p:spPr>
            <a:xfrm>
              <a:off x="5307325" y="3230050"/>
              <a:ext cx="9375" cy="8125"/>
            </a:xfrm>
            <a:custGeom>
              <a:rect b="b" l="l" r="r" t="t"/>
              <a:pathLst>
                <a:path extrusionOk="0" h="325" w="375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43"/>
            <p:cNvSpPr/>
            <p:nvPr/>
          </p:nvSpPr>
          <p:spPr>
            <a:xfrm>
              <a:off x="5501225" y="3154575"/>
              <a:ext cx="9850" cy="7700"/>
            </a:xfrm>
            <a:custGeom>
              <a:rect b="b" l="l" r="r" t="t"/>
              <a:pathLst>
                <a:path extrusionOk="0" h="308" w="394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43"/>
            <p:cNvSpPr/>
            <p:nvPr/>
          </p:nvSpPr>
          <p:spPr>
            <a:xfrm>
              <a:off x="5584300" y="2964200"/>
              <a:ext cx="9375" cy="8100"/>
            </a:xfrm>
            <a:custGeom>
              <a:rect b="b" l="l" r="r" t="t"/>
              <a:pathLst>
                <a:path extrusionOk="0" h="324" w="375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43"/>
            <p:cNvSpPr/>
            <p:nvPr/>
          </p:nvSpPr>
          <p:spPr>
            <a:xfrm>
              <a:off x="5509725" y="277087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43"/>
            <p:cNvSpPr/>
            <p:nvPr/>
          </p:nvSpPr>
          <p:spPr>
            <a:xfrm>
              <a:off x="5317350" y="2687400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43"/>
            <p:cNvSpPr/>
            <p:nvPr/>
          </p:nvSpPr>
          <p:spPr>
            <a:xfrm>
              <a:off x="5123950" y="2762725"/>
              <a:ext cx="9950" cy="8175"/>
            </a:xfrm>
            <a:custGeom>
              <a:rect b="b" l="l" r="r" t="t"/>
              <a:pathLst>
                <a:path extrusionOk="0" h="327" w="398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43"/>
            <p:cNvSpPr/>
            <p:nvPr/>
          </p:nvSpPr>
          <p:spPr>
            <a:xfrm>
              <a:off x="5040375" y="295327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43"/>
            <p:cNvSpPr/>
            <p:nvPr/>
          </p:nvSpPr>
          <p:spPr>
            <a:xfrm>
              <a:off x="6010450" y="1743275"/>
              <a:ext cx="31600" cy="28650"/>
            </a:xfrm>
            <a:custGeom>
              <a:rect b="b" l="l" r="r" t="t"/>
              <a:pathLst>
                <a:path extrusionOk="0" h="1146" w="1264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43"/>
            <p:cNvSpPr/>
            <p:nvPr/>
          </p:nvSpPr>
          <p:spPr>
            <a:xfrm>
              <a:off x="6065425" y="174450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43"/>
            <p:cNvSpPr/>
            <p:nvPr/>
          </p:nvSpPr>
          <p:spPr>
            <a:xfrm>
              <a:off x="6066600" y="168955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43"/>
            <p:cNvSpPr/>
            <p:nvPr/>
          </p:nvSpPr>
          <p:spPr>
            <a:xfrm>
              <a:off x="6011600" y="1688425"/>
              <a:ext cx="31625" cy="28550"/>
            </a:xfrm>
            <a:custGeom>
              <a:rect b="b" l="l" r="r" t="t"/>
              <a:pathLst>
                <a:path extrusionOk="0" h="1142" w="1265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43"/>
            <p:cNvSpPr/>
            <p:nvPr/>
          </p:nvSpPr>
          <p:spPr>
            <a:xfrm>
              <a:off x="6005175" y="1785900"/>
              <a:ext cx="37150" cy="31700"/>
            </a:xfrm>
            <a:custGeom>
              <a:rect b="b" l="l" r="r" t="t"/>
              <a:pathLst>
                <a:path extrusionOk="0" h="1268" w="1486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43"/>
            <p:cNvSpPr/>
            <p:nvPr/>
          </p:nvSpPr>
          <p:spPr>
            <a:xfrm>
              <a:off x="6063650" y="17870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43"/>
            <p:cNvSpPr/>
            <p:nvPr/>
          </p:nvSpPr>
          <p:spPr>
            <a:xfrm>
              <a:off x="6107825" y="1746075"/>
              <a:ext cx="41200" cy="31850"/>
            </a:xfrm>
            <a:custGeom>
              <a:rect b="b" l="l" r="r" t="t"/>
              <a:pathLst>
                <a:path extrusionOk="0" h="1274" w="1648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43"/>
            <p:cNvSpPr/>
            <p:nvPr/>
          </p:nvSpPr>
          <p:spPr>
            <a:xfrm>
              <a:off x="6107775" y="16867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43"/>
            <p:cNvSpPr/>
            <p:nvPr/>
          </p:nvSpPr>
          <p:spPr>
            <a:xfrm>
              <a:off x="6066600" y="1643950"/>
              <a:ext cx="38375" cy="31675"/>
            </a:xfrm>
            <a:custGeom>
              <a:rect b="b" l="l" r="r" t="t"/>
              <a:pathLst>
                <a:path extrusionOk="0" h="1267" w="1535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43"/>
            <p:cNvSpPr/>
            <p:nvPr/>
          </p:nvSpPr>
          <p:spPr>
            <a:xfrm>
              <a:off x="6006925" y="16427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43"/>
            <p:cNvSpPr/>
            <p:nvPr/>
          </p:nvSpPr>
          <p:spPr>
            <a:xfrm>
              <a:off x="5963875" y="1683800"/>
              <a:ext cx="38400" cy="31650"/>
            </a:xfrm>
            <a:custGeom>
              <a:rect b="b" l="l" r="r" t="t"/>
              <a:pathLst>
                <a:path extrusionOk="0" h="1266" w="1536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43"/>
            <p:cNvSpPr/>
            <p:nvPr/>
          </p:nvSpPr>
          <p:spPr>
            <a:xfrm>
              <a:off x="5963925" y="1743100"/>
              <a:ext cx="37200" cy="31625"/>
            </a:xfrm>
            <a:custGeom>
              <a:rect b="b" l="l" r="r" t="t"/>
              <a:pathLst>
                <a:path extrusionOk="0" h="1265" w="1488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43"/>
            <p:cNvSpPr/>
            <p:nvPr/>
          </p:nvSpPr>
          <p:spPr>
            <a:xfrm>
              <a:off x="5961300" y="1803350"/>
              <a:ext cx="16900" cy="15800"/>
            </a:xfrm>
            <a:custGeom>
              <a:rect b="b" l="l" r="r" t="t"/>
              <a:pathLst>
                <a:path extrusionOk="0" h="632" w="676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43"/>
            <p:cNvSpPr/>
            <p:nvPr/>
          </p:nvSpPr>
          <p:spPr>
            <a:xfrm>
              <a:off x="6044075" y="18390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43"/>
            <p:cNvSpPr/>
            <p:nvPr/>
          </p:nvSpPr>
          <p:spPr>
            <a:xfrm>
              <a:off x="6124800" y="1806775"/>
              <a:ext cx="21075" cy="15925"/>
            </a:xfrm>
            <a:custGeom>
              <a:rect b="b" l="l" r="r" t="t"/>
              <a:pathLst>
                <a:path extrusionOk="0" h="637" w="843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43"/>
            <p:cNvSpPr/>
            <p:nvPr/>
          </p:nvSpPr>
          <p:spPr>
            <a:xfrm>
              <a:off x="6160775" y="1725250"/>
              <a:ext cx="18450" cy="15750"/>
            </a:xfrm>
            <a:custGeom>
              <a:rect b="b" l="l" r="r" t="t"/>
              <a:pathLst>
                <a:path extrusionOk="0" h="630" w="738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43"/>
            <p:cNvSpPr/>
            <p:nvPr/>
          </p:nvSpPr>
          <p:spPr>
            <a:xfrm>
              <a:off x="6130650" y="164220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43"/>
            <p:cNvSpPr/>
            <p:nvPr/>
          </p:nvSpPr>
          <p:spPr>
            <a:xfrm>
              <a:off x="6046125" y="1606425"/>
              <a:ext cx="18750" cy="16000"/>
            </a:xfrm>
            <a:custGeom>
              <a:rect b="b" l="l" r="r" t="t"/>
              <a:pathLst>
                <a:path extrusionOk="0" h="640" w="75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43"/>
            <p:cNvSpPr/>
            <p:nvPr/>
          </p:nvSpPr>
          <p:spPr>
            <a:xfrm>
              <a:off x="5963050" y="1638925"/>
              <a:ext cx="21000" cy="15800"/>
            </a:xfrm>
            <a:custGeom>
              <a:rect b="b" l="l" r="r" t="t"/>
              <a:pathLst>
                <a:path extrusionOk="0" h="632" w="84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43"/>
            <p:cNvSpPr/>
            <p:nvPr/>
          </p:nvSpPr>
          <p:spPr>
            <a:xfrm>
              <a:off x="5929500" y="1720500"/>
              <a:ext cx="18675" cy="15825"/>
            </a:xfrm>
            <a:custGeom>
              <a:rect b="b" l="l" r="r" t="t"/>
              <a:pathLst>
                <a:path extrusionOk="0" h="633" w="747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43"/>
            <p:cNvSpPr/>
            <p:nvPr/>
          </p:nvSpPr>
          <p:spPr>
            <a:xfrm>
              <a:off x="5978275" y="1860875"/>
              <a:ext cx="27750" cy="23825"/>
            </a:xfrm>
            <a:custGeom>
              <a:rect b="b" l="l" r="r" t="t"/>
              <a:pathLst>
                <a:path extrusionOk="0" h="953" w="111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43"/>
            <p:cNvSpPr/>
            <p:nvPr/>
          </p:nvSpPr>
          <p:spPr>
            <a:xfrm>
              <a:off x="6096775" y="186330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43"/>
            <p:cNvSpPr/>
            <p:nvPr/>
          </p:nvSpPr>
          <p:spPr>
            <a:xfrm>
              <a:off x="6182700" y="1781175"/>
              <a:ext cx="28950" cy="23700"/>
            </a:xfrm>
            <a:custGeom>
              <a:rect b="b" l="l" r="r" t="t"/>
              <a:pathLst>
                <a:path extrusionOk="0" h="948" w="1158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43"/>
            <p:cNvSpPr/>
            <p:nvPr/>
          </p:nvSpPr>
          <p:spPr>
            <a:xfrm>
              <a:off x="6185125" y="1662550"/>
              <a:ext cx="27725" cy="23700"/>
            </a:xfrm>
            <a:custGeom>
              <a:rect b="b" l="l" r="r" t="t"/>
              <a:pathLst>
                <a:path extrusionOk="0" h="948" w="1109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43"/>
            <p:cNvSpPr/>
            <p:nvPr/>
          </p:nvSpPr>
          <p:spPr>
            <a:xfrm>
              <a:off x="6102650" y="1576800"/>
              <a:ext cx="27725" cy="23850"/>
            </a:xfrm>
            <a:custGeom>
              <a:rect b="b" l="l" r="r" t="t"/>
              <a:pathLst>
                <a:path extrusionOk="0" h="954" w="1109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43"/>
            <p:cNvSpPr/>
            <p:nvPr/>
          </p:nvSpPr>
          <p:spPr>
            <a:xfrm>
              <a:off x="5983250" y="1574325"/>
              <a:ext cx="28600" cy="23850"/>
            </a:xfrm>
            <a:custGeom>
              <a:rect b="b" l="l" r="r" t="t"/>
              <a:pathLst>
                <a:path extrusionOk="0" h="954" w="1144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43"/>
            <p:cNvSpPr/>
            <p:nvPr/>
          </p:nvSpPr>
          <p:spPr>
            <a:xfrm>
              <a:off x="5897325" y="1656650"/>
              <a:ext cx="28025" cy="23675"/>
            </a:xfrm>
            <a:custGeom>
              <a:rect b="b" l="l" r="r" t="t"/>
              <a:pathLst>
                <a:path extrusionOk="0" h="947" w="1121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43"/>
            <p:cNvSpPr/>
            <p:nvPr/>
          </p:nvSpPr>
          <p:spPr>
            <a:xfrm>
              <a:off x="5895775" y="1775225"/>
              <a:ext cx="27800" cy="23750"/>
            </a:xfrm>
            <a:custGeom>
              <a:rect b="b" l="l" r="r" t="t"/>
              <a:pathLst>
                <a:path extrusionOk="0" h="950" w="1112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43"/>
            <p:cNvSpPr/>
            <p:nvPr/>
          </p:nvSpPr>
          <p:spPr>
            <a:xfrm>
              <a:off x="5909525" y="186102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43"/>
            <p:cNvSpPr/>
            <p:nvPr/>
          </p:nvSpPr>
          <p:spPr>
            <a:xfrm>
              <a:off x="6046425" y="1920575"/>
              <a:ext cx="9300" cy="7900"/>
            </a:xfrm>
            <a:custGeom>
              <a:rect b="b" l="l" r="r" t="t"/>
              <a:pathLst>
                <a:path extrusionOk="0" h="316" w="372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43"/>
            <p:cNvSpPr/>
            <p:nvPr/>
          </p:nvSpPr>
          <p:spPr>
            <a:xfrm>
              <a:off x="6183875" y="1866725"/>
              <a:ext cx="10550" cy="7850"/>
            </a:xfrm>
            <a:custGeom>
              <a:rect b="b" l="l" r="r" t="t"/>
              <a:pathLst>
                <a:path extrusionOk="0" h="314" w="422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43"/>
            <p:cNvSpPr/>
            <p:nvPr/>
          </p:nvSpPr>
          <p:spPr>
            <a:xfrm>
              <a:off x="6243825" y="173082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43"/>
            <p:cNvSpPr/>
            <p:nvPr/>
          </p:nvSpPr>
          <p:spPr>
            <a:xfrm>
              <a:off x="6189600" y="1592700"/>
              <a:ext cx="9500" cy="7825"/>
            </a:xfrm>
            <a:custGeom>
              <a:rect b="b" l="l" r="r" t="t"/>
              <a:pathLst>
                <a:path extrusionOk="0" h="313" w="38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43"/>
            <p:cNvSpPr/>
            <p:nvPr/>
          </p:nvSpPr>
          <p:spPr>
            <a:xfrm>
              <a:off x="6054300" y="1533150"/>
              <a:ext cx="7925" cy="7700"/>
            </a:xfrm>
            <a:custGeom>
              <a:rect b="b" l="l" r="r" t="t"/>
              <a:pathLst>
                <a:path extrusionOk="0" h="308" w="317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43"/>
            <p:cNvSpPr/>
            <p:nvPr/>
          </p:nvSpPr>
          <p:spPr>
            <a:xfrm>
              <a:off x="5915100" y="1586900"/>
              <a:ext cx="9600" cy="7725"/>
            </a:xfrm>
            <a:custGeom>
              <a:rect b="b" l="l" r="r" t="t"/>
              <a:pathLst>
                <a:path extrusionOk="0" h="309" w="384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43"/>
            <p:cNvSpPr/>
            <p:nvPr/>
          </p:nvSpPr>
          <p:spPr>
            <a:xfrm>
              <a:off x="5855725" y="1722825"/>
              <a:ext cx="9075" cy="7950"/>
            </a:xfrm>
            <a:custGeom>
              <a:rect b="b" l="l" r="r" t="t"/>
              <a:pathLst>
                <a:path extrusionOk="0" h="318" w="363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43"/>
            <p:cNvSpPr/>
            <p:nvPr/>
          </p:nvSpPr>
          <p:spPr>
            <a:xfrm>
              <a:off x="5951650" y="193592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43"/>
            <p:cNvSpPr/>
            <p:nvPr/>
          </p:nvSpPr>
          <p:spPr>
            <a:xfrm>
              <a:off x="6129925" y="193942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43"/>
            <p:cNvSpPr/>
            <p:nvPr/>
          </p:nvSpPr>
          <p:spPr>
            <a:xfrm>
              <a:off x="6258750" y="1816400"/>
              <a:ext cx="19200" cy="15650"/>
            </a:xfrm>
            <a:custGeom>
              <a:rect b="b" l="l" r="r" t="t"/>
              <a:pathLst>
                <a:path extrusionOk="0" h="626" w="768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43"/>
            <p:cNvSpPr/>
            <p:nvPr/>
          </p:nvSpPr>
          <p:spPr>
            <a:xfrm>
              <a:off x="6262425" y="1638300"/>
              <a:ext cx="18575" cy="15825"/>
            </a:xfrm>
            <a:custGeom>
              <a:rect b="b" l="l" r="r" t="t"/>
              <a:pathLst>
                <a:path extrusionOk="0" h="633" w="743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43"/>
            <p:cNvSpPr/>
            <p:nvPr/>
          </p:nvSpPr>
          <p:spPr>
            <a:xfrm>
              <a:off x="6138700" y="15097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43"/>
            <p:cNvSpPr/>
            <p:nvPr/>
          </p:nvSpPr>
          <p:spPr>
            <a:xfrm>
              <a:off x="5959850" y="1506050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43"/>
            <p:cNvSpPr/>
            <p:nvPr/>
          </p:nvSpPr>
          <p:spPr>
            <a:xfrm>
              <a:off x="5830700" y="16294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43"/>
            <p:cNvSpPr/>
            <p:nvPr/>
          </p:nvSpPr>
          <p:spPr>
            <a:xfrm>
              <a:off x="5824150" y="1807475"/>
              <a:ext cx="21650" cy="16400"/>
            </a:xfrm>
            <a:custGeom>
              <a:rect b="b" l="l" r="r" t="t"/>
              <a:pathLst>
                <a:path extrusionOk="0" h="656" w="866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43"/>
            <p:cNvSpPr/>
            <p:nvPr/>
          </p:nvSpPr>
          <p:spPr>
            <a:xfrm>
              <a:off x="5853375" y="1914775"/>
              <a:ext cx="8800" cy="7775"/>
            </a:xfrm>
            <a:custGeom>
              <a:rect b="b" l="l" r="r" t="t"/>
              <a:pathLst>
                <a:path extrusionOk="0" h="311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43"/>
            <p:cNvSpPr/>
            <p:nvPr/>
          </p:nvSpPr>
          <p:spPr>
            <a:xfrm>
              <a:off x="6044650" y="1998250"/>
              <a:ext cx="9400" cy="8025"/>
            </a:xfrm>
            <a:custGeom>
              <a:rect b="b" l="l" r="r" t="t"/>
              <a:pathLst>
                <a:path extrusionOk="0" h="321" w="376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43"/>
            <p:cNvSpPr/>
            <p:nvPr/>
          </p:nvSpPr>
          <p:spPr>
            <a:xfrm>
              <a:off x="6238875" y="19226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43"/>
            <p:cNvSpPr/>
            <p:nvPr/>
          </p:nvSpPr>
          <p:spPr>
            <a:xfrm>
              <a:off x="6321625" y="1732475"/>
              <a:ext cx="9600" cy="7925"/>
            </a:xfrm>
            <a:custGeom>
              <a:rect b="b" l="l" r="r" t="t"/>
              <a:pathLst>
                <a:path extrusionOk="0" h="317" w="384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43"/>
            <p:cNvSpPr/>
            <p:nvPr/>
          </p:nvSpPr>
          <p:spPr>
            <a:xfrm>
              <a:off x="6246750" y="1538675"/>
              <a:ext cx="10200" cy="8025"/>
            </a:xfrm>
            <a:custGeom>
              <a:rect b="b" l="l" r="r" t="t"/>
              <a:pathLst>
                <a:path extrusionOk="0" h="321" w="408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43"/>
            <p:cNvSpPr/>
            <p:nvPr/>
          </p:nvSpPr>
          <p:spPr>
            <a:xfrm>
              <a:off x="6054675" y="1455500"/>
              <a:ext cx="9300" cy="7875"/>
            </a:xfrm>
            <a:custGeom>
              <a:rect b="b" l="l" r="r" t="t"/>
              <a:pathLst>
                <a:path extrusionOk="0" h="315" w="372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43"/>
            <p:cNvSpPr/>
            <p:nvPr/>
          </p:nvSpPr>
          <p:spPr>
            <a:xfrm>
              <a:off x="5860975" y="1530925"/>
              <a:ext cx="10450" cy="8200"/>
            </a:xfrm>
            <a:custGeom>
              <a:rect b="b" l="l" r="r" t="t"/>
              <a:pathLst>
                <a:path extrusionOk="0" h="328" w="418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43"/>
            <p:cNvSpPr/>
            <p:nvPr/>
          </p:nvSpPr>
          <p:spPr>
            <a:xfrm>
              <a:off x="5777725" y="1721325"/>
              <a:ext cx="9275" cy="7850"/>
            </a:xfrm>
            <a:custGeom>
              <a:rect b="b" l="l" r="r" t="t"/>
              <a:pathLst>
                <a:path extrusionOk="0" h="314" w="371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43"/>
            <p:cNvSpPr/>
            <p:nvPr/>
          </p:nvSpPr>
          <p:spPr>
            <a:xfrm>
              <a:off x="3704300" y="1710800"/>
              <a:ext cx="37425" cy="29475"/>
            </a:xfrm>
            <a:custGeom>
              <a:rect b="b" l="l" r="r" t="t"/>
              <a:pathLst>
                <a:path extrusionOk="0" h="1179" w="1497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43"/>
            <p:cNvSpPr/>
            <p:nvPr/>
          </p:nvSpPr>
          <p:spPr>
            <a:xfrm>
              <a:off x="3761675" y="1711700"/>
              <a:ext cx="38550" cy="28900"/>
            </a:xfrm>
            <a:custGeom>
              <a:rect b="b" l="l" r="r" t="t"/>
              <a:pathLst>
                <a:path extrusionOk="0" h="1156" w="1542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43"/>
            <p:cNvSpPr/>
            <p:nvPr/>
          </p:nvSpPr>
          <p:spPr>
            <a:xfrm>
              <a:off x="3767525" y="16569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43"/>
            <p:cNvSpPr/>
            <p:nvPr/>
          </p:nvSpPr>
          <p:spPr>
            <a:xfrm>
              <a:off x="3710975" y="1655925"/>
              <a:ext cx="31925" cy="28650"/>
            </a:xfrm>
            <a:custGeom>
              <a:rect b="b" l="l" r="r" t="t"/>
              <a:pathLst>
                <a:path extrusionOk="0" h="1146" w="1277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43"/>
            <p:cNvSpPr/>
            <p:nvPr/>
          </p:nvSpPr>
          <p:spPr>
            <a:xfrm>
              <a:off x="3703325" y="1753400"/>
              <a:ext cx="38675" cy="31650"/>
            </a:xfrm>
            <a:custGeom>
              <a:rect b="b" l="l" r="r" t="t"/>
              <a:pathLst>
                <a:path extrusionOk="0" h="1266" w="1547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43"/>
            <p:cNvSpPr/>
            <p:nvPr/>
          </p:nvSpPr>
          <p:spPr>
            <a:xfrm>
              <a:off x="3763275" y="1754550"/>
              <a:ext cx="38100" cy="31700"/>
            </a:xfrm>
            <a:custGeom>
              <a:rect b="b" l="l" r="r" t="t"/>
              <a:pathLst>
                <a:path extrusionOk="0" h="1268" w="1524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43"/>
            <p:cNvSpPr/>
            <p:nvPr/>
          </p:nvSpPr>
          <p:spPr>
            <a:xfrm>
              <a:off x="3806050" y="1713575"/>
              <a:ext cx="38375" cy="31650"/>
            </a:xfrm>
            <a:custGeom>
              <a:rect b="b" l="l" r="r" t="t"/>
              <a:pathLst>
                <a:path extrusionOk="0" h="1266" w="1535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43"/>
            <p:cNvSpPr/>
            <p:nvPr/>
          </p:nvSpPr>
          <p:spPr>
            <a:xfrm>
              <a:off x="3807200" y="1654275"/>
              <a:ext cx="37175" cy="31625"/>
            </a:xfrm>
            <a:custGeom>
              <a:rect b="b" l="l" r="r" t="t"/>
              <a:pathLst>
                <a:path extrusionOk="0" h="1265" w="1487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43"/>
            <p:cNvSpPr/>
            <p:nvPr/>
          </p:nvSpPr>
          <p:spPr>
            <a:xfrm>
              <a:off x="3766225" y="1611400"/>
              <a:ext cx="36925" cy="31725"/>
            </a:xfrm>
            <a:custGeom>
              <a:rect b="b" l="l" r="r" t="t"/>
              <a:pathLst>
                <a:path extrusionOk="0" h="1269" w="1477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43"/>
            <p:cNvSpPr/>
            <p:nvPr/>
          </p:nvSpPr>
          <p:spPr>
            <a:xfrm>
              <a:off x="3706275" y="1610125"/>
              <a:ext cx="37200" cy="31725"/>
            </a:xfrm>
            <a:custGeom>
              <a:rect b="b" l="l" r="r" t="t"/>
              <a:pathLst>
                <a:path extrusionOk="0" h="1269" w="1488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43"/>
            <p:cNvSpPr/>
            <p:nvPr/>
          </p:nvSpPr>
          <p:spPr>
            <a:xfrm>
              <a:off x="3663300" y="1651275"/>
              <a:ext cx="38350" cy="31525"/>
            </a:xfrm>
            <a:custGeom>
              <a:rect b="b" l="l" r="r" t="t"/>
              <a:pathLst>
                <a:path extrusionOk="0" h="1261" w="1534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43"/>
            <p:cNvSpPr/>
            <p:nvPr/>
          </p:nvSpPr>
          <p:spPr>
            <a:xfrm>
              <a:off x="3663600" y="1710650"/>
              <a:ext cx="36925" cy="31500"/>
            </a:xfrm>
            <a:custGeom>
              <a:rect b="b" l="l" r="r" t="t"/>
              <a:pathLst>
                <a:path extrusionOk="0" h="1260" w="1477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43"/>
            <p:cNvSpPr/>
            <p:nvPr/>
          </p:nvSpPr>
          <p:spPr>
            <a:xfrm>
              <a:off x="3658300" y="1770875"/>
              <a:ext cx="19950" cy="15750"/>
            </a:xfrm>
            <a:custGeom>
              <a:rect b="b" l="l" r="r" t="t"/>
              <a:pathLst>
                <a:path extrusionOk="0" h="630" w="798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43"/>
            <p:cNvSpPr/>
            <p:nvPr/>
          </p:nvSpPr>
          <p:spPr>
            <a:xfrm>
              <a:off x="3743450" y="1806475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43"/>
            <p:cNvSpPr/>
            <p:nvPr/>
          </p:nvSpPr>
          <p:spPr>
            <a:xfrm>
              <a:off x="3826225" y="1774375"/>
              <a:ext cx="17275" cy="15675"/>
            </a:xfrm>
            <a:custGeom>
              <a:rect b="b" l="l" r="r" t="t"/>
              <a:pathLst>
                <a:path extrusionOk="0" h="627" w="691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43"/>
            <p:cNvSpPr/>
            <p:nvPr/>
          </p:nvSpPr>
          <p:spPr>
            <a:xfrm>
              <a:off x="3860150" y="1692625"/>
              <a:ext cx="18650" cy="15900"/>
            </a:xfrm>
            <a:custGeom>
              <a:rect b="b" l="l" r="r" t="t"/>
              <a:pathLst>
                <a:path extrusionOk="0" h="636" w="746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43"/>
            <p:cNvSpPr/>
            <p:nvPr/>
          </p:nvSpPr>
          <p:spPr>
            <a:xfrm>
              <a:off x="3830325" y="1609750"/>
              <a:ext cx="16675" cy="15925"/>
            </a:xfrm>
            <a:custGeom>
              <a:rect b="b" l="l" r="r" t="t"/>
              <a:pathLst>
                <a:path extrusionOk="0" h="637" w="667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43"/>
            <p:cNvSpPr/>
            <p:nvPr/>
          </p:nvSpPr>
          <p:spPr>
            <a:xfrm>
              <a:off x="3745800" y="1573950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43"/>
            <p:cNvSpPr/>
            <p:nvPr/>
          </p:nvSpPr>
          <p:spPr>
            <a:xfrm>
              <a:off x="3662425" y="1606350"/>
              <a:ext cx="21100" cy="15900"/>
            </a:xfrm>
            <a:custGeom>
              <a:rect b="b" l="l" r="r" t="t"/>
              <a:pathLst>
                <a:path extrusionOk="0" h="636" w="844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43"/>
            <p:cNvSpPr/>
            <p:nvPr/>
          </p:nvSpPr>
          <p:spPr>
            <a:xfrm>
              <a:off x="3625950" y="1687975"/>
              <a:ext cx="22200" cy="15900"/>
            </a:xfrm>
            <a:custGeom>
              <a:rect b="b" l="l" r="r" t="t"/>
              <a:pathLst>
                <a:path extrusionOk="0" h="636" w="888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43"/>
            <p:cNvSpPr/>
            <p:nvPr/>
          </p:nvSpPr>
          <p:spPr>
            <a:xfrm>
              <a:off x="3676825" y="1828325"/>
              <a:ext cx="28925" cy="23750"/>
            </a:xfrm>
            <a:custGeom>
              <a:rect b="b" l="l" r="r" t="t"/>
              <a:pathLst>
                <a:path extrusionOk="0" h="950" w="1157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43"/>
            <p:cNvSpPr/>
            <p:nvPr/>
          </p:nvSpPr>
          <p:spPr>
            <a:xfrm>
              <a:off x="3796175" y="1830675"/>
              <a:ext cx="28900" cy="23975"/>
            </a:xfrm>
            <a:custGeom>
              <a:rect b="b" l="l" r="r" t="t"/>
              <a:pathLst>
                <a:path extrusionOk="0" h="959" w="1156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43"/>
            <p:cNvSpPr/>
            <p:nvPr/>
          </p:nvSpPr>
          <p:spPr>
            <a:xfrm>
              <a:off x="3882375" y="1748625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43"/>
            <p:cNvSpPr/>
            <p:nvPr/>
          </p:nvSpPr>
          <p:spPr>
            <a:xfrm>
              <a:off x="3884750" y="1629775"/>
              <a:ext cx="27775" cy="23725"/>
            </a:xfrm>
            <a:custGeom>
              <a:rect b="b" l="l" r="r" t="t"/>
              <a:pathLst>
                <a:path extrusionOk="0" h="949" w="1111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43"/>
            <p:cNvSpPr/>
            <p:nvPr/>
          </p:nvSpPr>
          <p:spPr>
            <a:xfrm>
              <a:off x="3802300" y="1544200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43"/>
            <p:cNvSpPr/>
            <p:nvPr/>
          </p:nvSpPr>
          <p:spPr>
            <a:xfrm>
              <a:off x="3682900" y="154185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43"/>
            <p:cNvSpPr/>
            <p:nvPr/>
          </p:nvSpPr>
          <p:spPr>
            <a:xfrm>
              <a:off x="3596700" y="1624125"/>
              <a:ext cx="28900" cy="23800"/>
            </a:xfrm>
            <a:custGeom>
              <a:rect b="b" l="l" r="r" t="t"/>
              <a:pathLst>
                <a:path extrusionOk="0" h="952" w="1156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43"/>
            <p:cNvSpPr/>
            <p:nvPr/>
          </p:nvSpPr>
          <p:spPr>
            <a:xfrm>
              <a:off x="3590525" y="1742800"/>
              <a:ext cx="31875" cy="24125"/>
            </a:xfrm>
            <a:custGeom>
              <a:rect b="b" l="l" r="r" t="t"/>
              <a:pathLst>
                <a:path extrusionOk="0" h="965" w="1275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43"/>
            <p:cNvSpPr/>
            <p:nvPr/>
          </p:nvSpPr>
          <p:spPr>
            <a:xfrm>
              <a:off x="3608900" y="1828475"/>
              <a:ext cx="10300" cy="8075"/>
            </a:xfrm>
            <a:custGeom>
              <a:rect b="b" l="l" r="r" t="t"/>
              <a:pathLst>
                <a:path extrusionOk="0" h="323" w="412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43"/>
            <p:cNvSpPr/>
            <p:nvPr/>
          </p:nvSpPr>
          <p:spPr>
            <a:xfrm>
              <a:off x="3745800" y="1888100"/>
              <a:ext cx="9375" cy="7900"/>
            </a:xfrm>
            <a:custGeom>
              <a:rect b="b" l="l" r="r" t="t"/>
              <a:pathLst>
                <a:path extrusionOk="0" h="316" w="375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43"/>
            <p:cNvSpPr/>
            <p:nvPr/>
          </p:nvSpPr>
          <p:spPr>
            <a:xfrm>
              <a:off x="3884425" y="1834050"/>
              <a:ext cx="8500" cy="8000"/>
            </a:xfrm>
            <a:custGeom>
              <a:rect b="b" l="l" r="r" t="t"/>
              <a:pathLst>
                <a:path extrusionOk="0" h="320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43"/>
            <p:cNvSpPr/>
            <p:nvPr/>
          </p:nvSpPr>
          <p:spPr>
            <a:xfrm>
              <a:off x="3943300" y="1698250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43"/>
            <p:cNvSpPr/>
            <p:nvPr/>
          </p:nvSpPr>
          <p:spPr>
            <a:xfrm>
              <a:off x="3889975" y="156000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43"/>
            <p:cNvSpPr/>
            <p:nvPr/>
          </p:nvSpPr>
          <p:spPr>
            <a:xfrm>
              <a:off x="3752600" y="1500525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43"/>
            <p:cNvSpPr/>
            <p:nvPr/>
          </p:nvSpPr>
          <p:spPr>
            <a:xfrm>
              <a:off x="3614750" y="1554325"/>
              <a:ext cx="10225" cy="8175"/>
            </a:xfrm>
            <a:custGeom>
              <a:rect b="b" l="l" r="r" t="t"/>
              <a:pathLst>
                <a:path extrusionOk="0" h="327" w="409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43"/>
            <p:cNvSpPr/>
            <p:nvPr/>
          </p:nvSpPr>
          <p:spPr>
            <a:xfrm>
              <a:off x="3555175" y="1690375"/>
              <a:ext cx="9300" cy="7800"/>
            </a:xfrm>
            <a:custGeom>
              <a:rect b="b" l="l" r="r" t="t"/>
              <a:pathLst>
                <a:path extrusionOk="0" h="312" w="372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43"/>
            <p:cNvSpPr/>
            <p:nvPr/>
          </p:nvSpPr>
          <p:spPr>
            <a:xfrm>
              <a:off x="3650575" y="1903475"/>
              <a:ext cx="18900" cy="15650"/>
            </a:xfrm>
            <a:custGeom>
              <a:rect b="b" l="l" r="r" t="t"/>
              <a:pathLst>
                <a:path extrusionOk="0" h="626" w="756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43"/>
            <p:cNvSpPr/>
            <p:nvPr/>
          </p:nvSpPr>
          <p:spPr>
            <a:xfrm>
              <a:off x="3829300" y="1906950"/>
              <a:ext cx="19175" cy="15875"/>
            </a:xfrm>
            <a:custGeom>
              <a:rect b="b" l="l" r="r" t="t"/>
              <a:pathLst>
                <a:path extrusionOk="0" h="635" w="767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43"/>
            <p:cNvSpPr/>
            <p:nvPr/>
          </p:nvSpPr>
          <p:spPr>
            <a:xfrm>
              <a:off x="3958425" y="1783675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43"/>
            <p:cNvSpPr/>
            <p:nvPr/>
          </p:nvSpPr>
          <p:spPr>
            <a:xfrm>
              <a:off x="3962050" y="1605725"/>
              <a:ext cx="18625" cy="15825"/>
            </a:xfrm>
            <a:custGeom>
              <a:rect b="b" l="l" r="r" t="t"/>
              <a:pathLst>
                <a:path extrusionOk="0" h="633" w="745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43"/>
            <p:cNvSpPr/>
            <p:nvPr/>
          </p:nvSpPr>
          <p:spPr>
            <a:xfrm>
              <a:off x="3838800" y="1477050"/>
              <a:ext cx="17850" cy="15725"/>
            </a:xfrm>
            <a:custGeom>
              <a:rect b="b" l="l" r="r" t="t"/>
              <a:pathLst>
                <a:path extrusionOk="0" h="629" w="714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43"/>
            <p:cNvSpPr/>
            <p:nvPr/>
          </p:nvSpPr>
          <p:spPr>
            <a:xfrm>
              <a:off x="3659350" y="1473625"/>
              <a:ext cx="18600" cy="15750"/>
            </a:xfrm>
            <a:custGeom>
              <a:rect b="b" l="l" r="r" t="t"/>
              <a:pathLst>
                <a:path extrusionOk="0" h="630" w="744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43"/>
            <p:cNvSpPr/>
            <p:nvPr/>
          </p:nvSpPr>
          <p:spPr>
            <a:xfrm>
              <a:off x="3530350" y="1596975"/>
              <a:ext cx="19200" cy="15625"/>
            </a:xfrm>
            <a:custGeom>
              <a:rect b="b" l="l" r="r" t="t"/>
              <a:pathLst>
                <a:path extrusionOk="0" h="625" w="768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43"/>
            <p:cNvSpPr/>
            <p:nvPr/>
          </p:nvSpPr>
          <p:spPr>
            <a:xfrm>
              <a:off x="3527300" y="1774900"/>
              <a:ext cx="18600" cy="15800"/>
            </a:xfrm>
            <a:custGeom>
              <a:rect b="b" l="l" r="r" t="t"/>
              <a:pathLst>
                <a:path extrusionOk="0" h="632" w="744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43"/>
            <p:cNvSpPr/>
            <p:nvPr/>
          </p:nvSpPr>
          <p:spPr>
            <a:xfrm>
              <a:off x="3551875" y="1882300"/>
              <a:ext cx="10850" cy="7850"/>
            </a:xfrm>
            <a:custGeom>
              <a:rect b="b" l="l" r="r" t="t"/>
              <a:pathLst>
                <a:path extrusionOk="0" h="314" w="434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43"/>
            <p:cNvSpPr/>
            <p:nvPr/>
          </p:nvSpPr>
          <p:spPr>
            <a:xfrm>
              <a:off x="3744325" y="1965950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43"/>
            <p:cNvSpPr/>
            <p:nvPr/>
          </p:nvSpPr>
          <p:spPr>
            <a:xfrm>
              <a:off x="3937350" y="1890125"/>
              <a:ext cx="10575" cy="7850"/>
            </a:xfrm>
            <a:custGeom>
              <a:rect b="b" l="l" r="r" t="t"/>
              <a:pathLst>
                <a:path extrusionOk="0" h="314" w="423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43"/>
            <p:cNvSpPr/>
            <p:nvPr/>
          </p:nvSpPr>
          <p:spPr>
            <a:xfrm>
              <a:off x="4022475" y="1699625"/>
              <a:ext cx="9375" cy="8025"/>
            </a:xfrm>
            <a:custGeom>
              <a:rect b="b" l="l" r="r" t="t"/>
              <a:pathLst>
                <a:path extrusionOk="0" h="321" w="375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43"/>
            <p:cNvSpPr/>
            <p:nvPr/>
          </p:nvSpPr>
          <p:spPr>
            <a:xfrm>
              <a:off x="3946725" y="1506300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43"/>
            <p:cNvSpPr/>
            <p:nvPr/>
          </p:nvSpPr>
          <p:spPr>
            <a:xfrm>
              <a:off x="3755450" y="1423050"/>
              <a:ext cx="7900" cy="7650"/>
            </a:xfrm>
            <a:custGeom>
              <a:rect b="b" l="l" r="r" t="t"/>
              <a:pathLst>
                <a:path extrusionOk="0" h="306" w="316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43"/>
            <p:cNvSpPr/>
            <p:nvPr/>
          </p:nvSpPr>
          <p:spPr>
            <a:xfrm>
              <a:off x="3560950" y="14985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43"/>
            <p:cNvSpPr/>
            <p:nvPr/>
          </p:nvSpPr>
          <p:spPr>
            <a:xfrm>
              <a:off x="3477600" y="1688600"/>
              <a:ext cx="9075" cy="7925"/>
            </a:xfrm>
            <a:custGeom>
              <a:rect b="b" l="l" r="r" t="t"/>
              <a:pathLst>
                <a:path extrusionOk="0" h="317" w="363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43"/>
            <p:cNvSpPr/>
            <p:nvPr/>
          </p:nvSpPr>
          <p:spPr>
            <a:xfrm>
              <a:off x="4618550" y="4000600"/>
              <a:ext cx="26625" cy="23900"/>
            </a:xfrm>
            <a:custGeom>
              <a:rect b="b" l="l" r="r" t="t"/>
              <a:pathLst>
                <a:path extrusionOk="0" h="956" w="1065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43"/>
            <p:cNvSpPr/>
            <p:nvPr/>
          </p:nvSpPr>
          <p:spPr>
            <a:xfrm>
              <a:off x="4664450" y="4001400"/>
              <a:ext cx="25475" cy="23975"/>
            </a:xfrm>
            <a:custGeom>
              <a:rect b="b" l="l" r="r" t="t"/>
              <a:pathLst>
                <a:path extrusionOk="0" h="959" w="1019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43"/>
            <p:cNvSpPr/>
            <p:nvPr/>
          </p:nvSpPr>
          <p:spPr>
            <a:xfrm>
              <a:off x="4665625" y="3954900"/>
              <a:ext cx="31500" cy="24725"/>
            </a:xfrm>
            <a:custGeom>
              <a:rect b="b" l="l" r="r" t="t"/>
              <a:pathLst>
                <a:path extrusionOk="0" h="989" w="126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43"/>
            <p:cNvSpPr/>
            <p:nvPr/>
          </p:nvSpPr>
          <p:spPr>
            <a:xfrm>
              <a:off x="4619425" y="3954750"/>
              <a:ext cx="26625" cy="23975"/>
            </a:xfrm>
            <a:custGeom>
              <a:rect b="b" l="l" r="r" t="t"/>
              <a:pathLst>
                <a:path extrusionOk="0" h="959" w="1065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43"/>
            <p:cNvSpPr/>
            <p:nvPr/>
          </p:nvSpPr>
          <p:spPr>
            <a:xfrm>
              <a:off x="4614150" y="4036225"/>
              <a:ext cx="31150" cy="26500"/>
            </a:xfrm>
            <a:custGeom>
              <a:rect b="b" l="l" r="r" t="t"/>
              <a:pathLst>
                <a:path extrusionOk="0" h="1060" w="1246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43"/>
            <p:cNvSpPr/>
            <p:nvPr/>
          </p:nvSpPr>
          <p:spPr>
            <a:xfrm>
              <a:off x="4663125" y="4036950"/>
              <a:ext cx="32075" cy="26625"/>
            </a:xfrm>
            <a:custGeom>
              <a:rect b="b" l="l" r="r" t="t"/>
              <a:pathLst>
                <a:path extrusionOk="0" h="1065" w="1283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43"/>
            <p:cNvSpPr/>
            <p:nvPr/>
          </p:nvSpPr>
          <p:spPr>
            <a:xfrm>
              <a:off x="4699850" y="4003000"/>
              <a:ext cx="35000" cy="26575"/>
            </a:xfrm>
            <a:custGeom>
              <a:rect b="b" l="l" r="r" t="t"/>
              <a:pathLst>
                <a:path extrusionOk="0" h="1063" w="140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43"/>
            <p:cNvSpPr/>
            <p:nvPr/>
          </p:nvSpPr>
          <p:spPr>
            <a:xfrm>
              <a:off x="4699700" y="3953350"/>
              <a:ext cx="31175" cy="26375"/>
            </a:xfrm>
            <a:custGeom>
              <a:rect b="b" l="l" r="r" t="t"/>
              <a:pathLst>
                <a:path extrusionOk="0" h="1055" w="1247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43"/>
            <p:cNvSpPr/>
            <p:nvPr/>
          </p:nvSpPr>
          <p:spPr>
            <a:xfrm>
              <a:off x="4665500" y="3917500"/>
              <a:ext cx="31150" cy="26475"/>
            </a:xfrm>
            <a:custGeom>
              <a:rect b="b" l="l" r="r" t="t"/>
              <a:pathLst>
                <a:path extrusionOk="0" h="1059" w="1246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43"/>
            <p:cNvSpPr/>
            <p:nvPr/>
          </p:nvSpPr>
          <p:spPr>
            <a:xfrm>
              <a:off x="4615625" y="3916650"/>
              <a:ext cx="32075" cy="26600"/>
            </a:xfrm>
            <a:custGeom>
              <a:rect b="b" l="l" r="r" t="t"/>
              <a:pathLst>
                <a:path extrusionOk="0" h="1064" w="1283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43"/>
            <p:cNvSpPr/>
            <p:nvPr/>
          </p:nvSpPr>
          <p:spPr>
            <a:xfrm>
              <a:off x="4579775" y="3950950"/>
              <a:ext cx="32075" cy="26400"/>
            </a:xfrm>
            <a:custGeom>
              <a:rect b="b" l="l" r="r" t="t"/>
              <a:pathLst>
                <a:path extrusionOk="0" h="1056" w="1283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43"/>
            <p:cNvSpPr/>
            <p:nvPr/>
          </p:nvSpPr>
          <p:spPr>
            <a:xfrm>
              <a:off x="4579925" y="4000400"/>
              <a:ext cx="30875" cy="26350"/>
            </a:xfrm>
            <a:custGeom>
              <a:rect b="b" l="l" r="r" t="t"/>
              <a:pathLst>
                <a:path extrusionOk="0" h="1054" w="1235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43"/>
            <p:cNvSpPr/>
            <p:nvPr/>
          </p:nvSpPr>
          <p:spPr>
            <a:xfrm>
              <a:off x="4576125" y="4050725"/>
              <a:ext cx="17875" cy="13400"/>
            </a:xfrm>
            <a:custGeom>
              <a:rect b="b" l="l" r="r" t="t"/>
              <a:pathLst>
                <a:path extrusionOk="0" h="536" w="715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43"/>
            <p:cNvSpPr/>
            <p:nvPr/>
          </p:nvSpPr>
          <p:spPr>
            <a:xfrm>
              <a:off x="4646625" y="4080700"/>
              <a:ext cx="15525" cy="13250"/>
            </a:xfrm>
            <a:custGeom>
              <a:rect b="b" l="l" r="r" t="t"/>
              <a:pathLst>
                <a:path extrusionOk="0" h="530" w="621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43"/>
            <p:cNvSpPr/>
            <p:nvPr/>
          </p:nvSpPr>
          <p:spPr>
            <a:xfrm>
              <a:off x="4714175" y="4053575"/>
              <a:ext cx="17575" cy="13400"/>
            </a:xfrm>
            <a:custGeom>
              <a:rect b="b" l="l" r="r" t="t"/>
              <a:pathLst>
                <a:path extrusionOk="0" h="536" w="703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43"/>
            <p:cNvSpPr/>
            <p:nvPr/>
          </p:nvSpPr>
          <p:spPr>
            <a:xfrm>
              <a:off x="4744300" y="3985475"/>
              <a:ext cx="15525" cy="13150"/>
            </a:xfrm>
            <a:custGeom>
              <a:rect b="b" l="l" r="r" t="t"/>
              <a:pathLst>
                <a:path extrusionOk="0" h="526" w="621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43"/>
            <p:cNvSpPr/>
            <p:nvPr/>
          </p:nvSpPr>
          <p:spPr>
            <a:xfrm>
              <a:off x="4718575" y="3916100"/>
              <a:ext cx="14650" cy="13275"/>
            </a:xfrm>
            <a:custGeom>
              <a:rect b="b" l="l" r="r" t="t"/>
              <a:pathLst>
                <a:path extrusionOk="0" h="531" w="586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43"/>
            <p:cNvSpPr/>
            <p:nvPr/>
          </p:nvSpPr>
          <p:spPr>
            <a:xfrm>
              <a:off x="4650725" y="3886275"/>
              <a:ext cx="13325" cy="13175"/>
            </a:xfrm>
            <a:custGeom>
              <a:rect b="b" l="l" r="r" t="t"/>
              <a:pathLst>
                <a:path extrusionOk="0" h="527" w="533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43"/>
            <p:cNvSpPr/>
            <p:nvPr/>
          </p:nvSpPr>
          <p:spPr>
            <a:xfrm>
              <a:off x="4578775" y="3913475"/>
              <a:ext cx="17850" cy="13175"/>
            </a:xfrm>
            <a:custGeom>
              <a:rect b="b" l="l" r="r" t="t"/>
              <a:pathLst>
                <a:path extrusionOk="0" h="527" w="714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43"/>
            <p:cNvSpPr/>
            <p:nvPr/>
          </p:nvSpPr>
          <p:spPr>
            <a:xfrm>
              <a:off x="4550975" y="3981600"/>
              <a:ext cx="15525" cy="13075"/>
            </a:xfrm>
            <a:custGeom>
              <a:rect b="b" l="l" r="r" t="t"/>
              <a:pathLst>
                <a:path extrusionOk="0" h="523" w="621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43"/>
            <p:cNvSpPr/>
            <p:nvPr/>
          </p:nvSpPr>
          <p:spPr>
            <a:xfrm>
              <a:off x="4591925" y="4099050"/>
              <a:ext cx="23175" cy="19750"/>
            </a:xfrm>
            <a:custGeom>
              <a:rect b="b" l="l" r="r" t="t"/>
              <a:pathLst>
                <a:path extrusionOk="0" h="790" w="927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43"/>
            <p:cNvSpPr/>
            <p:nvPr/>
          </p:nvSpPr>
          <p:spPr>
            <a:xfrm>
              <a:off x="4690725" y="4100975"/>
              <a:ext cx="24075" cy="19875"/>
            </a:xfrm>
            <a:custGeom>
              <a:rect b="b" l="l" r="r" t="t"/>
              <a:pathLst>
                <a:path extrusionOk="0" h="795" w="963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43"/>
            <p:cNvSpPr/>
            <p:nvPr/>
          </p:nvSpPr>
          <p:spPr>
            <a:xfrm>
              <a:off x="4762725" y="4032100"/>
              <a:ext cx="24075" cy="20075"/>
            </a:xfrm>
            <a:custGeom>
              <a:rect b="b" l="l" r="r" t="t"/>
              <a:pathLst>
                <a:path extrusionOk="0" h="803" w="963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43"/>
            <p:cNvSpPr/>
            <p:nvPr/>
          </p:nvSpPr>
          <p:spPr>
            <a:xfrm>
              <a:off x="4764700" y="3933175"/>
              <a:ext cx="23200" cy="19825"/>
            </a:xfrm>
            <a:custGeom>
              <a:rect b="b" l="l" r="r" t="t"/>
              <a:pathLst>
                <a:path extrusionOk="0" h="793" w="928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43"/>
            <p:cNvSpPr/>
            <p:nvPr/>
          </p:nvSpPr>
          <p:spPr>
            <a:xfrm>
              <a:off x="4695475" y="3861625"/>
              <a:ext cx="23400" cy="19850"/>
            </a:xfrm>
            <a:custGeom>
              <a:rect b="b" l="l" r="r" t="t"/>
              <a:pathLst>
                <a:path extrusionOk="0" h="794" w="936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43"/>
            <p:cNvSpPr/>
            <p:nvPr/>
          </p:nvSpPr>
          <p:spPr>
            <a:xfrm>
              <a:off x="4596025" y="3859500"/>
              <a:ext cx="24050" cy="19750"/>
            </a:xfrm>
            <a:custGeom>
              <a:rect b="b" l="l" r="r" t="t"/>
              <a:pathLst>
                <a:path extrusionOk="0" h="790" w="962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43"/>
            <p:cNvSpPr/>
            <p:nvPr/>
          </p:nvSpPr>
          <p:spPr>
            <a:xfrm>
              <a:off x="4524025" y="3928050"/>
              <a:ext cx="24050" cy="19800"/>
            </a:xfrm>
            <a:custGeom>
              <a:rect b="b" l="l" r="r" t="t"/>
              <a:pathLst>
                <a:path extrusionOk="0" h="792" w="962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43"/>
            <p:cNvSpPr/>
            <p:nvPr/>
          </p:nvSpPr>
          <p:spPr>
            <a:xfrm>
              <a:off x="4518550" y="4027375"/>
              <a:ext cx="26900" cy="20350"/>
            </a:xfrm>
            <a:custGeom>
              <a:rect b="b" l="l" r="r" t="t"/>
              <a:pathLst>
                <a:path extrusionOk="0" h="814" w="1076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43"/>
            <p:cNvSpPr/>
            <p:nvPr/>
          </p:nvSpPr>
          <p:spPr>
            <a:xfrm>
              <a:off x="4534300" y="4098975"/>
              <a:ext cx="7350" cy="6675"/>
            </a:xfrm>
            <a:custGeom>
              <a:rect b="b" l="l" r="r" t="t"/>
              <a:pathLst>
                <a:path extrusionOk="0" h="267" w="294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43"/>
            <p:cNvSpPr/>
            <p:nvPr/>
          </p:nvSpPr>
          <p:spPr>
            <a:xfrm>
              <a:off x="4648675" y="4148825"/>
              <a:ext cx="7825" cy="6575"/>
            </a:xfrm>
            <a:custGeom>
              <a:rect b="b" l="l" r="r" t="t"/>
              <a:pathLst>
                <a:path extrusionOk="0" h="263" w="313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43"/>
            <p:cNvSpPr/>
            <p:nvPr/>
          </p:nvSpPr>
          <p:spPr>
            <a:xfrm>
              <a:off x="4764475" y="4103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43"/>
            <p:cNvSpPr/>
            <p:nvPr/>
          </p:nvSpPr>
          <p:spPr>
            <a:xfrm>
              <a:off x="4813125" y="3990075"/>
              <a:ext cx="9000" cy="6775"/>
            </a:xfrm>
            <a:custGeom>
              <a:rect b="b" l="l" r="r" t="t"/>
              <a:pathLst>
                <a:path extrusionOk="0" h="271" w="36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43"/>
            <p:cNvSpPr/>
            <p:nvPr/>
          </p:nvSpPr>
          <p:spPr>
            <a:xfrm>
              <a:off x="4768150" y="3874575"/>
              <a:ext cx="8350" cy="6625"/>
            </a:xfrm>
            <a:custGeom>
              <a:rect b="b" l="l" r="r" t="t"/>
              <a:pathLst>
                <a:path extrusionOk="0" h="265" w="334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43"/>
            <p:cNvSpPr/>
            <p:nvPr/>
          </p:nvSpPr>
          <p:spPr>
            <a:xfrm>
              <a:off x="4654225" y="3824550"/>
              <a:ext cx="7925" cy="6750"/>
            </a:xfrm>
            <a:custGeom>
              <a:rect b="b" l="l" r="r" t="t"/>
              <a:pathLst>
                <a:path extrusionOk="0" h="270" w="317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43"/>
            <p:cNvSpPr/>
            <p:nvPr/>
          </p:nvSpPr>
          <p:spPr>
            <a:xfrm>
              <a:off x="4538975" y="3869900"/>
              <a:ext cx="8000" cy="6425"/>
            </a:xfrm>
            <a:custGeom>
              <a:rect b="b" l="l" r="r" t="t"/>
              <a:pathLst>
                <a:path extrusionOk="0" h="257" w="32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43"/>
            <p:cNvSpPr/>
            <p:nvPr/>
          </p:nvSpPr>
          <p:spPr>
            <a:xfrm>
              <a:off x="4489275" y="3983375"/>
              <a:ext cx="7625" cy="6750"/>
            </a:xfrm>
            <a:custGeom>
              <a:rect b="b" l="l" r="r" t="t"/>
              <a:pathLst>
                <a:path extrusionOk="0" h="270" w="305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43"/>
            <p:cNvSpPr/>
            <p:nvPr/>
          </p:nvSpPr>
          <p:spPr>
            <a:xfrm>
              <a:off x="4568875" y="4161675"/>
              <a:ext cx="16050" cy="13150"/>
            </a:xfrm>
            <a:custGeom>
              <a:rect b="b" l="l" r="r" t="t"/>
              <a:pathLst>
                <a:path extrusionOk="0" h="526" w="642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43"/>
            <p:cNvSpPr/>
            <p:nvPr/>
          </p:nvSpPr>
          <p:spPr>
            <a:xfrm>
              <a:off x="4717900" y="4164275"/>
              <a:ext cx="16200" cy="13700"/>
            </a:xfrm>
            <a:custGeom>
              <a:rect b="b" l="l" r="r" t="t"/>
              <a:pathLst>
                <a:path extrusionOk="0" h="548" w="648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43"/>
            <p:cNvSpPr/>
            <p:nvPr/>
          </p:nvSpPr>
          <p:spPr>
            <a:xfrm>
              <a:off x="4826200" y="4061625"/>
              <a:ext cx="16050" cy="13250"/>
            </a:xfrm>
            <a:custGeom>
              <a:rect b="b" l="l" r="r" t="t"/>
              <a:pathLst>
                <a:path extrusionOk="0" h="530" w="642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43"/>
            <p:cNvSpPr/>
            <p:nvPr/>
          </p:nvSpPr>
          <p:spPr>
            <a:xfrm>
              <a:off x="4829200" y="3912775"/>
              <a:ext cx="15450" cy="13250"/>
            </a:xfrm>
            <a:custGeom>
              <a:rect b="b" l="l" r="r" t="t"/>
              <a:pathLst>
                <a:path extrusionOk="0" h="530" w="618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43"/>
            <p:cNvSpPr/>
            <p:nvPr/>
          </p:nvSpPr>
          <p:spPr>
            <a:xfrm>
              <a:off x="4725875" y="3805400"/>
              <a:ext cx="16075" cy="13150"/>
            </a:xfrm>
            <a:custGeom>
              <a:rect b="b" l="l" r="r" t="t"/>
              <a:pathLst>
                <a:path extrusionOk="0" h="526" w="643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43"/>
            <p:cNvSpPr/>
            <p:nvPr/>
          </p:nvSpPr>
          <p:spPr>
            <a:xfrm>
              <a:off x="4576425" y="3802400"/>
              <a:ext cx="16025" cy="13375"/>
            </a:xfrm>
            <a:custGeom>
              <a:rect b="b" l="l" r="r" t="t"/>
              <a:pathLst>
                <a:path extrusionOk="0" h="535" w="641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43"/>
            <p:cNvSpPr/>
            <p:nvPr/>
          </p:nvSpPr>
          <p:spPr>
            <a:xfrm>
              <a:off x="4468250" y="3905300"/>
              <a:ext cx="16075" cy="13300"/>
            </a:xfrm>
            <a:custGeom>
              <a:rect b="b" l="l" r="r" t="t"/>
              <a:pathLst>
                <a:path extrusionOk="0" h="532" w="643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43"/>
            <p:cNvSpPr/>
            <p:nvPr/>
          </p:nvSpPr>
          <p:spPr>
            <a:xfrm>
              <a:off x="4465875" y="4053875"/>
              <a:ext cx="17800" cy="13525"/>
            </a:xfrm>
            <a:custGeom>
              <a:rect b="b" l="l" r="r" t="t"/>
              <a:pathLst>
                <a:path extrusionOk="0" h="541" w="712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43"/>
            <p:cNvSpPr/>
            <p:nvPr/>
          </p:nvSpPr>
          <p:spPr>
            <a:xfrm>
              <a:off x="4486175" y="4143950"/>
              <a:ext cx="8375" cy="6500"/>
            </a:xfrm>
            <a:custGeom>
              <a:rect b="b" l="l" r="r" t="t"/>
              <a:pathLst>
                <a:path extrusionOk="0" h="260" w="335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43"/>
            <p:cNvSpPr/>
            <p:nvPr/>
          </p:nvSpPr>
          <p:spPr>
            <a:xfrm>
              <a:off x="4647500" y="4213575"/>
              <a:ext cx="7625" cy="6725"/>
            </a:xfrm>
            <a:custGeom>
              <a:rect b="b" l="l" r="r" t="t"/>
              <a:pathLst>
                <a:path extrusionOk="0" h="269" w="305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43"/>
            <p:cNvSpPr/>
            <p:nvPr/>
          </p:nvSpPr>
          <p:spPr>
            <a:xfrm>
              <a:off x="4809525" y="4150450"/>
              <a:ext cx="7925" cy="6350"/>
            </a:xfrm>
            <a:custGeom>
              <a:rect b="b" l="l" r="r" t="t"/>
              <a:pathLst>
                <a:path extrusionOk="0" h="254" w="317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43"/>
            <p:cNvSpPr/>
            <p:nvPr/>
          </p:nvSpPr>
          <p:spPr>
            <a:xfrm>
              <a:off x="4878850" y="3991475"/>
              <a:ext cx="7825" cy="6550"/>
            </a:xfrm>
            <a:custGeom>
              <a:rect b="b" l="l" r="r" t="t"/>
              <a:pathLst>
                <a:path extrusionOk="0" h="262" w="313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43"/>
            <p:cNvSpPr/>
            <p:nvPr/>
          </p:nvSpPr>
          <p:spPr>
            <a:xfrm>
              <a:off x="4816250" y="3829600"/>
              <a:ext cx="7050" cy="6675"/>
            </a:xfrm>
            <a:custGeom>
              <a:rect b="b" l="l" r="r" t="t"/>
              <a:pathLst>
                <a:path extrusionOk="0" h="267" w="282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43"/>
            <p:cNvSpPr/>
            <p:nvPr/>
          </p:nvSpPr>
          <p:spPr>
            <a:xfrm>
              <a:off x="4656550" y="3760275"/>
              <a:ext cx="7050" cy="6625"/>
            </a:xfrm>
            <a:custGeom>
              <a:rect b="b" l="l" r="r" t="t"/>
              <a:pathLst>
                <a:path extrusionOk="0" h="265" w="282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43"/>
            <p:cNvSpPr/>
            <p:nvPr/>
          </p:nvSpPr>
          <p:spPr>
            <a:xfrm>
              <a:off x="4494250" y="3823300"/>
              <a:ext cx="7025" cy="6625"/>
            </a:xfrm>
            <a:custGeom>
              <a:rect b="b" l="l" r="r" t="t"/>
              <a:pathLst>
                <a:path extrusionOk="0" h="265" w="281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43"/>
            <p:cNvSpPr/>
            <p:nvPr/>
          </p:nvSpPr>
          <p:spPr>
            <a:xfrm>
              <a:off x="4424050" y="3982200"/>
              <a:ext cx="6750" cy="6525"/>
            </a:xfrm>
            <a:custGeom>
              <a:rect b="b" l="l" r="r" t="t"/>
              <a:pathLst>
                <a:path extrusionOk="0" h="261" w="27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43"/>
            <p:cNvSpPr/>
            <p:nvPr/>
          </p:nvSpPr>
          <p:spPr>
            <a:xfrm>
              <a:off x="4933475" y="1756875"/>
              <a:ext cx="26125" cy="20575"/>
            </a:xfrm>
            <a:custGeom>
              <a:rect b="b" l="l" r="r" t="t"/>
              <a:pathLst>
                <a:path extrusionOk="0" h="823" w="1045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43"/>
            <p:cNvSpPr/>
            <p:nvPr/>
          </p:nvSpPr>
          <p:spPr>
            <a:xfrm>
              <a:off x="4975950" y="1757625"/>
              <a:ext cx="22550" cy="20300"/>
            </a:xfrm>
            <a:custGeom>
              <a:rect b="b" l="l" r="r" t="t"/>
              <a:pathLst>
                <a:path extrusionOk="0" h="812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43"/>
            <p:cNvSpPr/>
            <p:nvPr/>
          </p:nvSpPr>
          <p:spPr>
            <a:xfrm>
              <a:off x="4977800" y="1718825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43"/>
            <p:cNvSpPr/>
            <p:nvPr/>
          </p:nvSpPr>
          <p:spPr>
            <a:xfrm>
              <a:off x="4935575" y="1717975"/>
              <a:ext cx="27150" cy="20375"/>
            </a:xfrm>
            <a:custGeom>
              <a:rect b="b" l="l" r="r" t="t"/>
              <a:pathLst>
                <a:path extrusionOk="0" h="815" w="1086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43"/>
            <p:cNvSpPr/>
            <p:nvPr/>
          </p:nvSpPr>
          <p:spPr>
            <a:xfrm>
              <a:off x="4932425" y="17871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43"/>
            <p:cNvSpPr/>
            <p:nvPr/>
          </p:nvSpPr>
          <p:spPr>
            <a:xfrm>
              <a:off x="4975350" y="1787775"/>
              <a:ext cx="26600" cy="22050"/>
            </a:xfrm>
            <a:custGeom>
              <a:rect b="b" l="l" r="r" t="t"/>
              <a:pathLst>
                <a:path extrusionOk="0" h="882" w="1064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43"/>
            <p:cNvSpPr/>
            <p:nvPr/>
          </p:nvSpPr>
          <p:spPr>
            <a:xfrm>
              <a:off x="5005775" y="1758775"/>
              <a:ext cx="26350" cy="22425"/>
            </a:xfrm>
            <a:custGeom>
              <a:rect b="b" l="l" r="r" t="t"/>
              <a:pathLst>
                <a:path extrusionOk="0" h="897" w="1054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43"/>
            <p:cNvSpPr/>
            <p:nvPr/>
          </p:nvSpPr>
          <p:spPr>
            <a:xfrm>
              <a:off x="5006125" y="171680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43"/>
            <p:cNvSpPr/>
            <p:nvPr/>
          </p:nvSpPr>
          <p:spPr>
            <a:xfrm>
              <a:off x="4976825" y="1686425"/>
              <a:ext cx="26050" cy="22550"/>
            </a:xfrm>
            <a:custGeom>
              <a:rect b="b" l="l" r="r" t="t"/>
              <a:pathLst>
                <a:path extrusionOk="0" h="902" w="1042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43"/>
            <p:cNvSpPr/>
            <p:nvPr/>
          </p:nvSpPr>
          <p:spPr>
            <a:xfrm>
              <a:off x="4934700" y="1685750"/>
              <a:ext cx="26925" cy="22325"/>
            </a:xfrm>
            <a:custGeom>
              <a:rect b="b" l="l" r="r" t="t"/>
              <a:pathLst>
                <a:path extrusionOk="0" h="893" w="1077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43"/>
            <p:cNvSpPr/>
            <p:nvPr/>
          </p:nvSpPr>
          <p:spPr>
            <a:xfrm>
              <a:off x="4904275" y="1714775"/>
              <a:ext cx="26650" cy="22025"/>
            </a:xfrm>
            <a:custGeom>
              <a:rect b="b" l="l" r="r" t="t"/>
              <a:pathLst>
                <a:path extrusionOk="0" h="881" w="1066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43"/>
            <p:cNvSpPr/>
            <p:nvPr/>
          </p:nvSpPr>
          <p:spPr>
            <a:xfrm>
              <a:off x="4904300" y="1756775"/>
              <a:ext cx="26025" cy="22375"/>
            </a:xfrm>
            <a:custGeom>
              <a:rect b="b" l="l" r="r" t="t"/>
              <a:pathLst>
                <a:path extrusionOk="0" h="895" w="1041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43"/>
            <p:cNvSpPr/>
            <p:nvPr/>
          </p:nvSpPr>
          <p:spPr>
            <a:xfrm>
              <a:off x="4900150" y="1799425"/>
              <a:ext cx="14700" cy="11525"/>
            </a:xfrm>
            <a:custGeom>
              <a:rect b="b" l="l" r="r" t="t"/>
              <a:pathLst>
                <a:path extrusionOk="0" h="461" w="588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43"/>
            <p:cNvSpPr/>
            <p:nvPr/>
          </p:nvSpPr>
          <p:spPr>
            <a:xfrm>
              <a:off x="4960750" y="1824550"/>
              <a:ext cx="13375" cy="11200"/>
            </a:xfrm>
            <a:custGeom>
              <a:rect b="b" l="l" r="r" t="t"/>
              <a:pathLst>
                <a:path extrusionOk="0" h="448" w="535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43"/>
            <p:cNvSpPr/>
            <p:nvPr/>
          </p:nvSpPr>
          <p:spPr>
            <a:xfrm>
              <a:off x="5019225" y="1801650"/>
              <a:ext cx="11725" cy="11200"/>
            </a:xfrm>
            <a:custGeom>
              <a:rect b="b" l="l" r="r" t="t"/>
              <a:pathLst>
                <a:path extrusionOk="0" h="448" w="469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43"/>
            <p:cNvSpPr/>
            <p:nvPr/>
          </p:nvSpPr>
          <p:spPr>
            <a:xfrm>
              <a:off x="5043225" y="1744025"/>
              <a:ext cx="13375" cy="11300"/>
            </a:xfrm>
            <a:custGeom>
              <a:rect b="b" l="l" r="r" t="t"/>
              <a:pathLst>
                <a:path extrusionOk="0" h="452" w="535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43"/>
            <p:cNvSpPr/>
            <p:nvPr/>
          </p:nvSpPr>
          <p:spPr>
            <a:xfrm>
              <a:off x="5020400" y="1685400"/>
              <a:ext cx="14950" cy="11200"/>
            </a:xfrm>
            <a:custGeom>
              <a:rect b="b" l="l" r="r" t="t"/>
              <a:pathLst>
                <a:path extrusionOk="0" h="448" w="598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43"/>
            <p:cNvSpPr/>
            <p:nvPr/>
          </p:nvSpPr>
          <p:spPr>
            <a:xfrm>
              <a:off x="4964250" y="1660175"/>
              <a:ext cx="11275" cy="11100"/>
            </a:xfrm>
            <a:custGeom>
              <a:rect b="b" l="l" r="r" t="t"/>
              <a:pathLst>
                <a:path extrusionOk="0" h="444" w="451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43"/>
            <p:cNvSpPr/>
            <p:nvPr/>
          </p:nvSpPr>
          <p:spPr>
            <a:xfrm>
              <a:off x="4903700" y="1683050"/>
              <a:ext cx="14950" cy="11150"/>
            </a:xfrm>
            <a:custGeom>
              <a:rect b="b" l="l" r="r" t="t"/>
              <a:pathLst>
                <a:path extrusionOk="0" h="446" w="598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43"/>
            <p:cNvSpPr/>
            <p:nvPr/>
          </p:nvSpPr>
          <p:spPr>
            <a:xfrm>
              <a:off x="4877675" y="1740625"/>
              <a:ext cx="15825" cy="11225"/>
            </a:xfrm>
            <a:custGeom>
              <a:rect b="b" l="l" r="r" t="t"/>
              <a:pathLst>
                <a:path extrusionOk="0" h="449" w="633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43"/>
            <p:cNvSpPr/>
            <p:nvPr/>
          </p:nvSpPr>
          <p:spPr>
            <a:xfrm>
              <a:off x="4913800" y="1840075"/>
              <a:ext cx="19475" cy="16525"/>
            </a:xfrm>
            <a:custGeom>
              <a:rect b="b" l="l" r="r" t="t"/>
              <a:pathLst>
                <a:path extrusionOk="0" h="661" w="779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43"/>
            <p:cNvSpPr/>
            <p:nvPr/>
          </p:nvSpPr>
          <p:spPr>
            <a:xfrm>
              <a:off x="4998075" y="184175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43"/>
            <p:cNvSpPr/>
            <p:nvPr/>
          </p:nvSpPr>
          <p:spPr>
            <a:xfrm>
              <a:off x="5059000" y="178357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43"/>
            <p:cNvSpPr/>
            <p:nvPr/>
          </p:nvSpPr>
          <p:spPr>
            <a:xfrm>
              <a:off x="5060600" y="16996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43"/>
            <p:cNvSpPr/>
            <p:nvPr/>
          </p:nvSpPr>
          <p:spPr>
            <a:xfrm>
              <a:off x="5002175" y="1639075"/>
              <a:ext cx="19725" cy="16850"/>
            </a:xfrm>
            <a:custGeom>
              <a:rect b="b" l="l" r="r" t="t"/>
              <a:pathLst>
                <a:path extrusionOk="0" h="674" w="789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43"/>
            <p:cNvSpPr/>
            <p:nvPr/>
          </p:nvSpPr>
          <p:spPr>
            <a:xfrm>
              <a:off x="4918025" y="1637375"/>
              <a:ext cx="20375" cy="16875"/>
            </a:xfrm>
            <a:custGeom>
              <a:rect b="b" l="l" r="r" t="t"/>
              <a:pathLst>
                <a:path extrusionOk="0" h="675" w="815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43"/>
            <p:cNvSpPr/>
            <p:nvPr/>
          </p:nvSpPr>
          <p:spPr>
            <a:xfrm>
              <a:off x="4854525" y="1695275"/>
              <a:ext cx="22300" cy="16850"/>
            </a:xfrm>
            <a:custGeom>
              <a:rect b="b" l="l" r="r" t="t"/>
              <a:pathLst>
                <a:path extrusionOk="0" h="674" w="892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43"/>
            <p:cNvSpPr/>
            <p:nvPr/>
          </p:nvSpPr>
          <p:spPr>
            <a:xfrm>
              <a:off x="4856025" y="17795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43"/>
            <p:cNvSpPr/>
            <p:nvPr/>
          </p:nvSpPr>
          <p:spPr>
            <a:xfrm>
              <a:off x="4865675" y="1840100"/>
              <a:ext cx="7075" cy="5600"/>
            </a:xfrm>
            <a:custGeom>
              <a:rect b="b" l="l" r="r" t="t"/>
              <a:pathLst>
                <a:path extrusionOk="0" h="224" w="283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43"/>
            <p:cNvSpPr/>
            <p:nvPr/>
          </p:nvSpPr>
          <p:spPr>
            <a:xfrm>
              <a:off x="4962500" y="188227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43"/>
            <p:cNvSpPr/>
            <p:nvPr/>
          </p:nvSpPr>
          <p:spPr>
            <a:xfrm>
              <a:off x="5060475" y="1844025"/>
              <a:ext cx="5875" cy="5725"/>
            </a:xfrm>
            <a:custGeom>
              <a:rect b="b" l="l" r="r" t="t"/>
              <a:pathLst>
                <a:path extrusionOk="0" h="229" w="235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43"/>
            <p:cNvSpPr/>
            <p:nvPr/>
          </p:nvSpPr>
          <p:spPr>
            <a:xfrm>
              <a:off x="5102000" y="1748025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43"/>
            <p:cNvSpPr/>
            <p:nvPr/>
          </p:nvSpPr>
          <p:spPr>
            <a:xfrm>
              <a:off x="5064575" y="1650300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43"/>
            <p:cNvSpPr/>
            <p:nvPr/>
          </p:nvSpPr>
          <p:spPr>
            <a:xfrm>
              <a:off x="4966975" y="1608150"/>
              <a:ext cx="6950" cy="5625"/>
            </a:xfrm>
            <a:custGeom>
              <a:rect b="b" l="l" r="r" t="t"/>
              <a:pathLst>
                <a:path extrusionOk="0" h="225" w="278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43"/>
            <p:cNvSpPr/>
            <p:nvPr/>
          </p:nvSpPr>
          <p:spPr>
            <a:xfrm>
              <a:off x="4869775" y="1646200"/>
              <a:ext cx="6175" cy="5650"/>
            </a:xfrm>
            <a:custGeom>
              <a:rect b="b" l="l" r="r" t="t"/>
              <a:pathLst>
                <a:path extrusionOk="0" h="226" w="247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43"/>
            <p:cNvSpPr/>
            <p:nvPr/>
          </p:nvSpPr>
          <p:spPr>
            <a:xfrm>
              <a:off x="4827650" y="174242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43"/>
            <p:cNvSpPr/>
            <p:nvPr/>
          </p:nvSpPr>
          <p:spPr>
            <a:xfrm>
              <a:off x="4895525" y="1893050"/>
              <a:ext cx="13125" cy="11350"/>
            </a:xfrm>
            <a:custGeom>
              <a:rect b="b" l="l" r="r" t="t"/>
              <a:pathLst>
                <a:path extrusionOk="0" h="454" w="525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43"/>
            <p:cNvSpPr/>
            <p:nvPr/>
          </p:nvSpPr>
          <p:spPr>
            <a:xfrm>
              <a:off x="5021375" y="1895550"/>
              <a:ext cx="13375" cy="11375"/>
            </a:xfrm>
            <a:custGeom>
              <a:rect b="b" l="l" r="r" t="t"/>
              <a:pathLst>
                <a:path extrusionOk="0" h="455" w="535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43"/>
            <p:cNvSpPr/>
            <p:nvPr/>
          </p:nvSpPr>
          <p:spPr>
            <a:xfrm>
              <a:off x="5111375" y="1808500"/>
              <a:ext cx="14625" cy="11150"/>
            </a:xfrm>
            <a:custGeom>
              <a:rect b="b" l="l" r="r" t="t"/>
              <a:pathLst>
                <a:path extrusionOk="0" h="446" w="585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43"/>
            <p:cNvSpPr/>
            <p:nvPr/>
          </p:nvSpPr>
          <p:spPr>
            <a:xfrm>
              <a:off x="5115475" y="1682475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43"/>
            <p:cNvSpPr/>
            <p:nvPr/>
          </p:nvSpPr>
          <p:spPr>
            <a:xfrm>
              <a:off x="5027725" y="1591600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43"/>
            <p:cNvSpPr/>
            <p:nvPr/>
          </p:nvSpPr>
          <p:spPr>
            <a:xfrm>
              <a:off x="4901325" y="1589250"/>
              <a:ext cx="13225" cy="11175"/>
            </a:xfrm>
            <a:custGeom>
              <a:rect b="b" l="l" r="r" t="t"/>
              <a:pathLst>
                <a:path extrusionOk="0" h="447" w="529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43"/>
            <p:cNvSpPr/>
            <p:nvPr/>
          </p:nvSpPr>
          <p:spPr>
            <a:xfrm>
              <a:off x="4810125" y="167632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43"/>
            <p:cNvSpPr/>
            <p:nvPr/>
          </p:nvSpPr>
          <p:spPr>
            <a:xfrm>
              <a:off x="4807775" y="180217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43"/>
            <p:cNvSpPr/>
            <p:nvPr/>
          </p:nvSpPr>
          <p:spPr>
            <a:xfrm>
              <a:off x="4825900" y="1878175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43"/>
            <p:cNvSpPr/>
            <p:nvPr/>
          </p:nvSpPr>
          <p:spPr>
            <a:xfrm>
              <a:off x="4961325" y="1937425"/>
              <a:ext cx="6175" cy="5525"/>
            </a:xfrm>
            <a:custGeom>
              <a:rect b="b" l="l" r="r" t="t"/>
              <a:pathLst>
                <a:path extrusionOk="0" h="221" w="247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43"/>
            <p:cNvSpPr/>
            <p:nvPr/>
          </p:nvSpPr>
          <p:spPr>
            <a:xfrm>
              <a:off x="5098500" y="1883700"/>
              <a:ext cx="6450" cy="5575"/>
            </a:xfrm>
            <a:custGeom>
              <a:rect b="b" l="l" r="r" t="t"/>
              <a:pathLst>
                <a:path extrusionOk="0" h="223" w="258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43"/>
            <p:cNvSpPr/>
            <p:nvPr/>
          </p:nvSpPr>
          <p:spPr>
            <a:xfrm>
              <a:off x="5157275" y="1749100"/>
              <a:ext cx="6475" cy="5625"/>
            </a:xfrm>
            <a:custGeom>
              <a:rect b="b" l="l" r="r" t="t"/>
              <a:pathLst>
                <a:path extrusionOk="0" h="225" w="259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43"/>
            <p:cNvSpPr/>
            <p:nvPr/>
          </p:nvSpPr>
          <p:spPr>
            <a:xfrm>
              <a:off x="5104350" y="16122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43"/>
            <p:cNvSpPr/>
            <p:nvPr/>
          </p:nvSpPr>
          <p:spPr>
            <a:xfrm>
              <a:off x="4969075" y="1553475"/>
              <a:ext cx="6175" cy="5750"/>
            </a:xfrm>
            <a:custGeom>
              <a:rect b="b" l="l" r="r" t="t"/>
              <a:pathLst>
                <a:path extrusionOk="0" h="230" w="247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43"/>
            <p:cNvSpPr/>
            <p:nvPr/>
          </p:nvSpPr>
          <p:spPr>
            <a:xfrm>
              <a:off x="4832050" y="16067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43"/>
            <p:cNvSpPr/>
            <p:nvPr/>
          </p:nvSpPr>
          <p:spPr>
            <a:xfrm>
              <a:off x="4771800" y="174125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43"/>
            <p:cNvSpPr/>
            <p:nvPr/>
          </p:nvSpPr>
          <p:spPr>
            <a:xfrm>
              <a:off x="4147350" y="32218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43"/>
            <p:cNvSpPr/>
            <p:nvPr/>
          </p:nvSpPr>
          <p:spPr>
            <a:xfrm>
              <a:off x="4186250" y="322275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43"/>
            <p:cNvSpPr/>
            <p:nvPr/>
          </p:nvSpPr>
          <p:spPr>
            <a:xfrm>
              <a:off x="4188100" y="3184000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43"/>
            <p:cNvSpPr/>
            <p:nvPr/>
          </p:nvSpPr>
          <p:spPr>
            <a:xfrm>
              <a:off x="4148225" y="3183275"/>
              <a:ext cx="22275" cy="20275"/>
            </a:xfrm>
            <a:custGeom>
              <a:rect b="b" l="l" r="r" t="t"/>
              <a:pathLst>
                <a:path extrusionOk="0" h="811" w="891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43"/>
            <p:cNvSpPr/>
            <p:nvPr/>
          </p:nvSpPr>
          <p:spPr>
            <a:xfrm>
              <a:off x="4142700" y="3252200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43"/>
            <p:cNvSpPr/>
            <p:nvPr/>
          </p:nvSpPr>
          <p:spPr>
            <a:xfrm>
              <a:off x="4185075" y="3253025"/>
              <a:ext cx="26950" cy="22500"/>
            </a:xfrm>
            <a:custGeom>
              <a:rect b="b" l="l" r="r" t="t"/>
              <a:pathLst>
                <a:path extrusionOk="0" h="900" w="1078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43"/>
            <p:cNvSpPr/>
            <p:nvPr/>
          </p:nvSpPr>
          <p:spPr>
            <a:xfrm>
              <a:off x="4215225" y="3223925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43"/>
            <p:cNvSpPr/>
            <p:nvPr/>
          </p:nvSpPr>
          <p:spPr>
            <a:xfrm>
              <a:off x="4216100" y="3182100"/>
              <a:ext cx="26350" cy="22300"/>
            </a:xfrm>
            <a:custGeom>
              <a:rect b="b" l="l" r="r" t="t"/>
              <a:pathLst>
                <a:path extrusionOk="0" h="892" w="1054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43"/>
            <p:cNvSpPr/>
            <p:nvPr/>
          </p:nvSpPr>
          <p:spPr>
            <a:xfrm>
              <a:off x="4187150" y="3151725"/>
              <a:ext cx="26325" cy="22425"/>
            </a:xfrm>
            <a:custGeom>
              <a:rect b="b" l="l" r="r" t="t"/>
              <a:pathLst>
                <a:path extrusionOk="0" h="897" w="1053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43"/>
            <p:cNvSpPr/>
            <p:nvPr/>
          </p:nvSpPr>
          <p:spPr>
            <a:xfrm>
              <a:off x="4145000" y="3151050"/>
              <a:ext cx="26375" cy="22350"/>
            </a:xfrm>
            <a:custGeom>
              <a:rect b="b" l="l" r="r" t="t"/>
              <a:pathLst>
                <a:path extrusionOk="0" h="894" w="1055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43"/>
            <p:cNvSpPr/>
            <p:nvPr/>
          </p:nvSpPr>
          <p:spPr>
            <a:xfrm>
              <a:off x="4114375" y="3179925"/>
              <a:ext cx="27150" cy="22250"/>
            </a:xfrm>
            <a:custGeom>
              <a:rect b="b" l="l" r="r" t="t"/>
              <a:pathLst>
                <a:path extrusionOk="0" h="890" w="1086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43"/>
            <p:cNvSpPr/>
            <p:nvPr/>
          </p:nvSpPr>
          <p:spPr>
            <a:xfrm>
              <a:off x="4114600" y="3221900"/>
              <a:ext cx="26075" cy="22350"/>
            </a:xfrm>
            <a:custGeom>
              <a:rect b="b" l="l" r="r" t="t"/>
              <a:pathLst>
                <a:path extrusionOk="0" h="894" w="1043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43"/>
            <p:cNvSpPr/>
            <p:nvPr/>
          </p:nvSpPr>
          <p:spPr>
            <a:xfrm>
              <a:off x="4112850" y="3264475"/>
              <a:ext cx="12300" cy="11200"/>
            </a:xfrm>
            <a:custGeom>
              <a:rect b="b" l="l" r="r" t="t"/>
              <a:pathLst>
                <a:path extrusionOk="0" h="448" w="492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43"/>
            <p:cNvSpPr/>
            <p:nvPr/>
          </p:nvSpPr>
          <p:spPr>
            <a:xfrm>
              <a:off x="4171050" y="3289875"/>
              <a:ext cx="11275" cy="11175"/>
            </a:xfrm>
            <a:custGeom>
              <a:rect b="b" l="l" r="r" t="t"/>
              <a:pathLst>
                <a:path extrusionOk="0" h="447" w="451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43"/>
            <p:cNvSpPr/>
            <p:nvPr/>
          </p:nvSpPr>
          <p:spPr>
            <a:xfrm>
              <a:off x="4229550" y="3266800"/>
              <a:ext cx="13550" cy="11050"/>
            </a:xfrm>
            <a:custGeom>
              <a:rect b="b" l="l" r="r" t="t"/>
              <a:pathLst>
                <a:path extrusionOk="0" h="442" w="542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43"/>
            <p:cNvSpPr/>
            <p:nvPr/>
          </p:nvSpPr>
          <p:spPr>
            <a:xfrm>
              <a:off x="4253525" y="3209250"/>
              <a:ext cx="13200" cy="11100"/>
            </a:xfrm>
            <a:custGeom>
              <a:rect b="b" l="l" r="r" t="t"/>
              <a:pathLst>
                <a:path extrusionOk="0" h="444" w="528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43"/>
            <p:cNvSpPr/>
            <p:nvPr/>
          </p:nvSpPr>
          <p:spPr>
            <a:xfrm>
              <a:off x="4232475" y="3150650"/>
              <a:ext cx="11725" cy="11225"/>
            </a:xfrm>
            <a:custGeom>
              <a:rect b="b" l="l" r="r" t="t"/>
              <a:pathLst>
                <a:path extrusionOk="0" h="449" w="469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43"/>
            <p:cNvSpPr/>
            <p:nvPr/>
          </p:nvSpPr>
          <p:spPr>
            <a:xfrm>
              <a:off x="4172525" y="3125250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43"/>
            <p:cNvSpPr/>
            <p:nvPr/>
          </p:nvSpPr>
          <p:spPr>
            <a:xfrm>
              <a:off x="4113725" y="3148275"/>
              <a:ext cx="14950" cy="11225"/>
            </a:xfrm>
            <a:custGeom>
              <a:rect b="b" l="l" r="r" t="t"/>
              <a:pathLst>
                <a:path extrusionOk="0" h="449" w="598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43"/>
            <p:cNvSpPr/>
            <p:nvPr/>
          </p:nvSpPr>
          <p:spPr>
            <a:xfrm>
              <a:off x="4088350" y="3205950"/>
              <a:ext cx="13125" cy="11075"/>
            </a:xfrm>
            <a:custGeom>
              <a:rect b="b" l="l" r="r" t="t"/>
              <a:pathLst>
                <a:path extrusionOk="0" h="443" w="525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43"/>
            <p:cNvSpPr/>
            <p:nvPr/>
          </p:nvSpPr>
          <p:spPr>
            <a:xfrm>
              <a:off x="4124550" y="3305125"/>
              <a:ext cx="19750" cy="16900"/>
            </a:xfrm>
            <a:custGeom>
              <a:rect b="b" l="l" r="r" t="t"/>
              <a:pathLst>
                <a:path extrusionOk="0" h="676" w="79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43"/>
            <p:cNvSpPr/>
            <p:nvPr/>
          </p:nvSpPr>
          <p:spPr>
            <a:xfrm>
              <a:off x="4208350" y="3306950"/>
              <a:ext cx="20350" cy="16925"/>
            </a:xfrm>
            <a:custGeom>
              <a:rect b="b" l="l" r="r" t="t"/>
              <a:pathLst>
                <a:path extrusionOk="0" h="677" w="814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43"/>
            <p:cNvSpPr/>
            <p:nvPr/>
          </p:nvSpPr>
          <p:spPr>
            <a:xfrm>
              <a:off x="4269025" y="3248875"/>
              <a:ext cx="20575" cy="16825"/>
            </a:xfrm>
            <a:custGeom>
              <a:rect b="b" l="l" r="r" t="t"/>
              <a:pathLst>
                <a:path extrusionOk="0" h="673" w="823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43"/>
            <p:cNvSpPr/>
            <p:nvPr/>
          </p:nvSpPr>
          <p:spPr>
            <a:xfrm>
              <a:off x="4270925" y="316485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43"/>
            <p:cNvSpPr/>
            <p:nvPr/>
          </p:nvSpPr>
          <p:spPr>
            <a:xfrm>
              <a:off x="4212725" y="3104375"/>
              <a:ext cx="19475" cy="16700"/>
            </a:xfrm>
            <a:custGeom>
              <a:rect b="b" l="l" r="r" t="t"/>
              <a:pathLst>
                <a:path extrusionOk="0" h="668" w="779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43"/>
            <p:cNvSpPr/>
            <p:nvPr/>
          </p:nvSpPr>
          <p:spPr>
            <a:xfrm>
              <a:off x="4128350" y="310242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43"/>
            <p:cNvSpPr/>
            <p:nvPr/>
          </p:nvSpPr>
          <p:spPr>
            <a:xfrm>
              <a:off x="4068100" y="3160725"/>
              <a:ext cx="22300" cy="16975"/>
            </a:xfrm>
            <a:custGeom>
              <a:rect b="b" l="l" r="r" t="t"/>
              <a:pathLst>
                <a:path extrusionOk="0" h="679" w="892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43"/>
            <p:cNvSpPr/>
            <p:nvPr/>
          </p:nvSpPr>
          <p:spPr>
            <a:xfrm>
              <a:off x="4066050" y="324460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43"/>
            <p:cNvSpPr/>
            <p:nvPr/>
          </p:nvSpPr>
          <p:spPr>
            <a:xfrm>
              <a:off x="4075125" y="3305350"/>
              <a:ext cx="7025" cy="5625"/>
            </a:xfrm>
            <a:custGeom>
              <a:rect b="b" l="l" r="r" t="t"/>
              <a:pathLst>
                <a:path extrusionOk="0" h="225" w="281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43"/>
            <p:cNvSpPr/>
            <p:nvPr/>
          </p:nvSpPr>
          <p:spPr>
            <a:xfrm>
              <a:off x="4172800" y="3347425"/>
              <a:ext cx="6750" cy="5675"/>
            </a:xfrm>
            <a:custGeom>
              <a:rect b="b" l="l" r="r" t="t"/>
              <a:pathLst>
                <a:path extrusionOk="0" h="227" w="27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43"/>
            <p:cNvSpPr/>
            <p:nvPr/>
          </p:nvSpPr>
          <p:spPr>
            <a:xfrm>
              <a:off x="4270775" y="3309250"/>
              <a:ext cx="7050" cy="5625"/>
            </a:xfrm>
            <a:custGeom>
              <a:rect b="b" l="l" r="r" t="t"/>
              <a:pathLst>
                <a:path extrusionOk="0" h="225" w="282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43"/>
            <p:cNvSpPr/>
            <p:nvPr/>
          </p:nvSpPr>
          <p:spPr>
            <a:xfrm>
              <a:off x="4313200" y="3213025"/>
              <a:ext cx="6750" cy="5850"/>
            </a:xfrm>
            <a:custGeom>
              <a:rect b="b" l="l" r="r" t="t"/>
              <a:pathLst>
                <a:path extrusionOk="0" h="234" w="27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43"/>
            <p:cNvSpPr/>
            <p:nvPr/>
          </p:nvSpPr>
          <p:spPr>
            <a:xfrm>
              <a:off x="4274575" y="3115325"/>
              <a:ext cx="7275" cy="5625"/>
            </a:xfrm>
            <a:custGeom>
              <a:rect b="b" l="l" r="r" t="t"/>
              <a:pathLst>
                <a:path extrusionOk="0" h="225" w="291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43"/>
            <p:cNvSpPr/>
            <p:nvPr/>
          </p:nvSpPr>
          <p:spPr>
            <a:xfrm>
              <a:off x="4178225" y="3073050"/>
              <a:ext cx="6000" cy="5500"/>
            </a:xfrm>
            <a:custGeom>
              <a:rect b="b" l="l" r="r" t="t"/>
              <a:pathLst>
                <a:path extrusionOk="0" h="220" w="24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43"/>
            <p:cNvSpPr/>
            <p:nvPr/>
          </p:nvSpPr>
          <p:spPr>
            <a:xfrm>
              <a:off x="4079800" y="3111250"/>
              <a:ext cx="7325" cy="5600"/>
            </a:xfrm>
            <a:custGeom>
              <a:rect b="b" l="l" r="r" t="t"/>
              <a:pathLst>
                <a:path extrusionOk="0" h="224" w="293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43"/>
            <p:cNvSpPr/>
            <p:nvPr/>
          </p:nvSpPr>
          <p:spPr>
            <a:xfrm>
              <a:off x="4037975" y="3207425"/>
              <a:ext cx="6450" cy="5775"/>
            </a:xfrm>
            <a:custGeom>
              <a:rect b="b" l="l" r="r" t="t"/>
              <a:pathLst>
                <a:path extrusionOk="0" h="231" w="258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43"/>
            <p:cNvSpPr/>
            <p:nvPr/>
          </p:nvSpPr>
          <p:spPr>
            <a:xfrm>
              <a:off x="4105250" y="3358350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43"/>
            <p:cNvSpPr/>
            <p:nvPr/>
          </p:nvSpPr>
          <p:spPr>
            <a:xfrm>
              <a:off x="4232050" y="3361175"/>
              <a:ext cx="13025" cy="11050"/>
            </a:xfrm>
            <a:custGeom>
              <a:rect b="b" l="l" r="r" t="t"/>
              <a:pathLst>
                <a:path extrusionOk="0" h="442" w="521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43"/>
            <p:cNvSpPr/>
            <p:nvPr/>
          </p:nvSpPr>
          <p:spPr>
            <a:xfrm>
              <a:off x="4322850" y="3273625"/>
              <a:ext cx="13725" cy="11200"/>
            </a:xfrm>
            <a:custGeom>
              <a:rect b="b" l="l" r="r" t="t"/>
              <a:pathLst>
                <a:path extrusionOk="0" h="448" w="549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43"/>
            <p:cNvSpPr/>
            <p:nvPr/>
          </p:nvSpPr>
          <p:spPr>
            <a:xfrm>
              <a:off x="4325775" y="3147725"/>
              <a:ext cx="13175" cy="11275"/>
            </a:xfrm>
            <a:custGeom>
              <a:rect b="b" l="l" r="r" t="t"/>
              <a:pathLst>
                <a:path extrusionOk="0" h="451" w="527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43"/>
            <p:cNvSpPr/>
            <p:nvPr/>
          </p:nvSpPr>
          <p:spPr>
            <a:xfrm>
              <a:off x="4238050" y="3056875"/>
              <a:ext cx="13175" cy="11100"/>
            </a:xfrm>
            <a:custGeom>
              <a:rect b="b" l="l" r="r" t="t"/>
              <a:pathLst>
                <a:path extrusionOk="0" h="444" w="527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43"/>
            <p:cNvSpPr/>
            <p:nvPr/>
          </p:nvSpPr>
          <p:spPr>
            <a:xfrm>
              <a:off x="4111375" y="3054325"/>
              <a:ext cx="13775" cy="11200"/>
            </a:xfrm>
            <a:custGeom>
              <a:rect b="b" l="l" r="r" t="t"/>
              <a:pathLst>
                <a:path extrusionOk="0" h="448" w="551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43"/>
            <p:cNvSpPr/>
            <p:nvPr/>
          </p:nvSpPr>
          <p:spPr>
            <a:xfrm>
              <a:off x="4020425" y="3141475"/>
              <a:ext cx="13475" cy="11075"/>
            </a:xfrm>
            <a:custGeom>
              <a:rect b="b" l="l" r="r" t="t"/>
              <a:pathLst>
                <a:path extrusionOk="0" h="443" w="539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43"/>
            <p:cNvSpPr/>
            <p:nvPr/>
          </p:nvSpPr>
          <p:spPr>
            <a:xfrm>
              <a:off x="4015875" y="3267275"/>
              <a:ext cx="15100" cy="11625"/>
            </a:xfrm>
            <a:custGeom>
              <a:rect b="b" l="l" r="r" t="t"/>
              <a:pathLst>
                <a:path extrusionOk="0" h="465" w="604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43"/>
            <p:cNvSpPr/>
            <p:nvPr/>
          </p:nvSpPr>
          <p:spPr>
            <a:xfrm>
              <a:off x="4036225" y="3343150"/>
              <a:ext cx="6150" cy="5650"/>
            </a:xfrm>
            <a:custGeom>
              <a:rect b="b" l="l" r="r" t="t"/>
              <a:pathLst>
                <a:path extrusionOk="0" h="226" w="246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43"/>
            <p:cNvSpPr/>
            <p:nvPr/>
          </p:nvSpPr>
          <p:spPr>
            <a:xfrm>
              <a:off x="4171625" y="3402275"/>
              <a:ext cx="6750" cy="5825"/>
            </a:xfrm>
            <a:custGeom>
              <a:rect b="b" l="l" r="r" t="t"/>
              <a:pathLst>
                <a:path extrusionOk="0" h="233" w="27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43"/>
            <p:cNvSpPr/>
            <p:nvPr/>
          </p:nvSpPr>
          <p:spPr>
            <a:xfrm>
              <a:off x="4307925" y="3349050"/>
              <a:ext cx="7325" cy="5175"/>
            </a:xfrm>
            <a:custGeom>
              <a:rect b="b" l="l" r="r" t="t"/>
              <a:pathLst>
                <a:path extrusionOk="0" h="207" w="293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43"/>
            <p:cNvSpPr/>
            <p:nvPr/>
          </p:nvSpPr>
          <p:spPr>
            <a:xfrm>
              <a:off x="4368475" y="3214200"/>
              <a:ext cx="6450" cy="5825"/>
            </a:xfrm>
            <a:custGeom>
              <a:rect b="b" l="l" r="r" t="t"/>
              <a:pathLst>
                <a:path extrusionOk="0" h="233" w="258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43"/>
            <p:cNvSpPr/>
            <p:nvPr/>
          </p:nvSpPr>
          <p:spPr>
            <a:xfrm>
              <a:off x="4314650" y="3077325"/>
              <a:ext cx="5875" cy="5600"/>
            </a:xfrm>
            <a:custGeom>
              <a:rect b="b" l="l" r="r" t="t"/>
              <a:pathLst>
                <a:path extrusionOk="0" h="224" w="235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43"/>
            <p:cNvSpPr/>
            <p:nvPr/>
          </p:nvSpPr>
          <p:spPr>
            <a:xfrm>
              <a:off x="4178725" y="301847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43"/>
            <p:cNvSpPr/>
            <p:nvPr/>
          </p:nvSpPr>
          <p:spPr>
            <a:xfrm>
              <a:off x="4041775" y="3071725"/>
              <a:ext cx="7050" cy="5725"/>
            </a:xfrm>
            <a:custGeom>
              <a:rect b="b" l="l" r="r" t="t"/>
              <a:pathLst>
                <a:path extrusionOk="0" h="229" w="282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43"/>
            <p:cNvSpPr/>
            <p:nvPr/>
          </p:nvSpPr>
          <p:spPr>
            <a:xfrm>
              <a:off x="3981625" y="3206525"/>
              <a:ext cx="8025" cy="5625"/>
            </a:xfrm>
            <a:custGeom>
              <a:rect b="b" l="l" r="r" t="t"/>
              <a:pathLst>
                <a:path extrusionOk="0" h="225" w="321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43"/>
            <p:cNvSpPr/>
            <p:nvPr/>
          </p:nvSpPr>
          <p:spPr>
            <a:xfrm>
              <a:off x="6443300" y="386170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43"/>
            <p:cNvSpPr/>
            <p:nvPr/>
          </p:nvSpPr>
          <p:spPr>
            <a:xfrm>
              <a:off x="6482200" y="38625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43"/>
            <p:cNvSpPr/>
            <p:nvPr/>
          </p:nvSpPr>
          <p:spPr>
            <a:xfrm>
              <a:off x="6484050" y="3823775"/>
              <a:ext cx="21575" cy="20275"/>
            </a:xfrm>
            <a:custGeom>
              <a:rect b="b" l="l" r="r" t="t"/>
              <a:pathLst>
                <a:path extrusionOk="0" h="811" w="863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43"/>
            <p:cNvSpPr/>
            <p:nvPr/>
          </p:nvSpPr>
          <p:spPr>
            <a:xfrm>
              <a:off x="6444175" y="3823025"/>
              <a:ext cx="22250" cy="20275"/>
            </a:xfrm>
            <a:custGeom>
              <a:rect b="b" l="l" r="r" t="t"/>
              <a:pathLst>
                <a:path extrusionOk="0" h="811" w="89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43"/>
            <p:cNvSpPr/>
            <p:nvPr/>
          </p:nvSpPr>
          <p:spPr>
            <a:xfrm>
              <a:off x="6438675" y="389210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43"/>
            <p:cNvSpPr/>
            <p:nvPr/>
          </p:nvSpPr>
          <p:spPr>
            <a:xfrm>
              <a:off x="6481050" y="3892875"/>
              <a:ext cx="26925" cy="22350"/>
            </a:xfrm>
            <a:custGeom>
              <a:rect b="b" l="l" r="r" t="t"/>
              <a:pathLst>
                <a:path extrusionOk="0" h="894" w="1077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43"/>
            <p:cNvSpPr/>
            <p:nvPr/>
          </p:nvSpPr>
          <p:spPr>
            <a:xfrm>
              <a:off x="6511150" y="38637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43"/>
            <p:cNvSpPr/>
            <p:nvPr/>
          </p:nvSpPr>
          <p:spPr>
            <a:xfrm>
              <a:off x="6512075" y="382175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43"/>
            <p:cNvSpPr/>
            <p:nvPr/>
          </p:nvSpPr>
          <p:spPr>
            <a:xfrm>
              <a:off x="6483100" y="3791675"/>
              <a:ext cx="26325" cy="22275"/>
            </a:xfrm>
            <a:custGeom>
              <a:rect b="b" l="l" r="r" t="t"/>
              <a:pathLst>
                <a:path extrusionOk="0" h="891" w="1053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43"/>
            <p:cNvSpPr/>
            <p:nvPr/>
          </p:nvSpPr>
          <p:spPr>
            <a:xfrm>
              <a:off x="6440950" y="3790850"/>
              <a:ext cx="26350" cy="22200"/>
            </a:xfrm>
            <a:custGeom>
              <a:rect b="b" l="l" r="r" t="t"/>
              <a:pathLst>
                <a:path extrusionOk="0" h="888" w="1054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43"/>
            <p:cNvSpPr/>
            <p:nvPr/>
          </p:nvSpPr>
          <p:spPr>
            <a:xfrm>
              <a:off x="6410275" y="3819725"/>
              <a:ext cx="27200" cy="22275"/>
            </a:xfrm>
            <a:custGeom>
              <a:rect b="b" l="l" r="r" t="t"/>
              <a:pathLst>
                <a:path extrusionOk="0" h="891" w="1088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43"/>
            <p:cNvSpPr/>
            <p:nvPr/>
          </p:nvSpPr>
          <p:spPr>
            <a:xfrm>
              <a:off x="6410550" y="3861700"/>
              <a:ext cx="26050" cy="22450"/>
            </a:xfrm>
            <a:custGeom>
              <a:rect b="b" l="l" r="r" t="t"/>
              <a:pathLst>
                <a:path extrusionOk="0" h="898" w="1042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43"/>
            <p:cNvSpPr/>
            <p:nvPr/>
          </p:nvSpPr>
          <p:spPr>
            <a:xfrm>
              <a:off x="6408800" y="3904325"/>
              <a:ext cx="12300" cy="11225"/>
            </a:xfrm>
            <a:custGeom>
              <a:rect b="b" l="l" r="r" t="t"/>
              <a:pathLst>
                <a:path extrusionOk="0" h="449" w="492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43"/>
            <p:cNvSpPr/>
            <p:nvPr/>
          </p:nvSpPr>
          <p:spPr>
            <a:xfrm>
              <a:off x="6467000" y="3929675"/>
              <a:ext cx="11425" cy="11050"/>
            </a:xfrm>
            <a:custGeom>
              <a:rect b="b" l="l" r="r" t="t"/>
              <a:pathLst>
                <a:path extrusionOk="0" h="442" w="457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43"/>
            <p:cNvSpPr/>
            <p:nvPr/>
          </p:nvSpPr>
          <p:spPr>
            <a:xfrm>
              <a:off x="6525500" y="3906675"/>
              <a:ext cx="13575" cy="10975"/>
            </a:xfrm>
            <a:custGeom>
              <a:rect b="b" l="l" r="r" t="t"/>
              <a:pathLst>
                <a:path extrusionOk="0" h="439" w="543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43"/>
            <p:cNvSpPr/>
            <p:nvPr/>
          </p:nvSpPr>
          <p:spPr>
            <a:xfrm>
              <a:off x="6549475" y="3848975"/>
              <a:ext cx="13175" cy="11300"/>
            </a:xfrm>
            <a:custGeom>
              <a:rect b="b" l="l" r="r" t="t"/>
              <a:pathLst>
                <a:path extrusionOk="0" h="452" w="527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43"/>
            <p:cNvSpPr/>
            <p:nvPr/>
          </p:nvSpPr>
          <p:spPr>
            <a:xfrm>
              <a:off x="6528425" y="3790425"/>
              <a:ext cx="11725" cy="11250"/>
            </a:xfrm>
            <a:custGeom>
              <a:rect b="b" l="l" r="r" t="t"/>
              <a:pathLst>
                <a:path extrusionOk="0" h="450" w="469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43"/>
            <p:cNvSpPr/>
            <p:nvPr/>
          </p:nvSpPr>
          <p:spPr>
            <a:xfrm>
              <a:off x="6468550" y="3765175"/>
              <a:ext cx="13100" cy="11075"/>
            </a:xfrm>
            <a:custGeom>
              <a:rect b="b" l="l" r="r" t="t"/>
              <a:pathLst>
                <a:path extrusionOk="0" h="443" w="524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43"/>
            <p:cNvSpPr/>
            <p:nvPr/>
          </p:nvSpPr>
          <p:spPr>
            <a:xfrm>
              <a:off x="6409675" y="3788000"/>
              <a:ext cx="14925" cy="11125"/>
            </a:xfrm>
            <a:custGeom>
              <a:rect b="b" l="l" r="r" t="t"/>
              <a:pathLst>
                <a:path extrusionOk="0" h="445" w="597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43"/>
            <p:cNvSpPr/>
            <p:nvPr/>
          </p:nvSpPr>
          <p:spPr>
            <a:xfrm>
              <a:off x="6384225" y="3845625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43"/>
            <p:cNvSpPr/>
            <p:nvPr/>
          </p:nvSpPr>
          <p:spPr>
            <a:xfrm>
              <a:off x="6420500" y="3944900"/>
              <a:ext cx="19775" cy="16975"/>
            </a:xfrm>
            <a:custGeom>
              <a:rect b="b" l="l" r="r" t="t"/>
              <a:pathLst>
                <a:path extrusionOk="0" h="679" w="791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43"/>
            <p:cNvSpPr/>
            <p:nvPr/>
          </p:nvSpPr>
          <p:spPr>
            <a:xfrm>
              <a:off x="6504325" y="394670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43"/>
            <p:cNvSpPr/>
            <p:nvPr/>
          </p:nvSpPr>
          <p:spPr>
            <a:xfrm>
              <a:off x="6564975" y="3888625"/>
              <a:ext cx="20600" cy="16775"/>
            </a:xfrm>
            <a:custGeom>
              <a:rect b="b" l="l" r="r" t="t"/>
              <a:pathLst>
                <a:path extrusionOk="0" h="671" w="824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43"/>
            <p:cNvSpPr/>
            <p:nvPr/>
          </p:nvSpPr>
          <p:spPr>
            <a:xfrm>
              <a:off x="6566875" y="38046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43"/>
            <p:cNvSpPr/>
            <p:nvPr/>
          </p:nvSpPr>
          <p:spPr>
            <a:xfrm>
              <a:off x="6508675" y="3744000"/>
              <a:ext cx="19475" cy="16850"/>
            </a:xfrm>
            <a:custGeom>
              <a:rect b="b" l="l" r="r" t="t"/>
              <a:pathLst>
                <a:path extrusionOk="0" h="674" w="779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43"/>
            <p:cNvSpPr/>
            <p:nvPr/>
          </p:nvSpPr>
          <p:spPr>
            <a:xfrm>
              <a:off x="6424300" y="3742325"/>
              <a:ext cx="20350" cy="16850"/>
            </a:xfrm>
            <a:custGeom>
              <a:rect b="b" l="l" r="r" t="t"/>
              <a:pathLst>
                <a:path extrusionOk="0" h="674" w="814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43"/>
            <p:cNvSpPr/>
            <p:nvPr/>
          </p:nvSpPr>
          <p:spPr>
            <a:xfrm>
              <a:off x="6364050" y="3800525"/>
              <a:ext cx="22275" cy="17100"/>
            </a:xfrm>
            <a:custGeom>
              <a:rect b="b" l="l" r="r" t="t"/>
              <a:pathLst>
                <a:path extrusionOk="0" h="684" w="891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43"/>
            <p:cNvSpPr/>
            <p:nvPr/>
          </p:nvSpPr>
          <p:spPr>
            <a:xfrm>
              <a:off x="6362000" y="38845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43"/>
            <p:cNvSpPr/>
            <p:nvPr/>
          </p:nvSpPr>
          <p:spPr>
            <a:xfrm>
              <a:off x="6371075" y="3945050"/>
              <a:ext cx="7025" cy="5575"/>
            </a:xfrm>
            <a:custGeom>
              <a:rect b="b" l="l" r="r" t="t"/>
              <a:pathLst>
                <a:path extrusionOk="0" h="223" w="281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43"/>
            <p:cNvSpPr/>
            <p:nvPr/>
          </p:nvSpPr>
          <p:spPr>
            <a:xfrm>
              <a:off x="6468750" y="398722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43"/>
            <p:cNvSpPr/>
            <p:nvPr/>
          </p:nvSpPr>
          <p:spPr>
            <a:xfrm>
              <a:off x="6566725" y="3949150"/>
              <a:ext cx="7000" cy="5575"/>
            </a:xfrm>
            <a:custGeom>
              <a:rect b="b" l="l" r="r" t="t"/>
              <a:pathLst>
                <a:path extrusionOk="0" h="223" w="28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43"/>
            <p:cNvSpPr/>
            <p:nvPr/>
          </p:nvSpPr>
          <p:spPr>
            <a:xfrm>
              <a:off x="6609150" y="385295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43"/>
            <p:cNvSpPr/>
            <p:nvPr/>
          </p:nvSpPr>
          <p:spPr>
            <a:xfrm>
              <a:off x="6570525" y="3755275"/>
              <a:ext cx="7250" cy="5550"/>
            </a:xfrm>
            <a:custGeom>
              <a:rect b="b" l="l" r="r" t="t"/>
              <a:pathLst>
                <a:path extrusionOk="0" h="222" w="29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43"/>
            <p:cNvSpPr/>
            <p:nvPr/>
          </p:nvSpPr>
          <p:spPr>
            <a:xfrm>
              <a:off x="6474150" y="3712675"/>
              <a:ext cx="6025" cy="5750"/>
            </a:xfrm>
            <a:custGeom>
              <a:rect b="b" l="l" r="r" t="t"/>
              <a:pathLst>
                <a:path extrusionOk="0" h="230" w="241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43"/>
            <p:cNvSpPr/>
            <p:nvPr/>
          </p:nvSpPr>
          <p:spPr>
            <a:xfrm>
              <a:off x="6375750" y="375110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43"/>
            <p:cNvSpPr/>
            <p:nvPr/>
          </p:nvSpPr>
          <p:spPr>
            <a:xfrm>
              <a:off x="6333925" y="3847375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43"/>
            <p:cNvSpPr/>
            <p:nvPr/>
          </p:nvSpPr>
          <p:spPr>
            <a:xfrm>
              <a:off x="6401200" y="3998125"/>
              <a:ext cx="13475" cy="11100"/>
            </a:xfrm>
            <a:custGeom>
              <a:rect b="b" l="l" r="r" t="t"/>
              <a:pathLst>
                <a:path extrusionOk="0" h="444" w="539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43"/>
            <p:cNvSpPr/>
            <p:nvPr/>
          </p:nvSpPr>
          <p:spPr>
            <a:xfrm>
              <a:off x="6527975" y="4000825"/>
              <a:ext cx="13050" cy="11050"/>
            </a:xfrm>
            <a:custGeom>
              <a:rect b="b" l="l" r="r" t="t"/>
              <a:pathLst>
                <a:path extrusionOk="0" h="442" w="522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43"/>
            <p:cNvSpPr/>
            <p:nvPr/>
          </p:nvSpPr>
          <p:spPr>
            <a:xfrm>
              <a:off x="6618800" y="3913375"/>
              <a:ext cx="13750" cy="11225"/>
            </a:xfrm>
            <a:custGeom>
              <a:rect b="b" l="l" r="r" t="t"/>
              <a:pathLst>
                <a:path extrusionOk="0" h="449" w="55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43"/>
            <p:cNvSpPr/>
            <p:nvPr/>
          </p:nvSpPr>
          <p:spPr>
            <a:xfrm>
              <a:off x="6621725" y="378752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43"/>
            <p:cNvSpPr/>
            <p:nvPr/>
          </p:nvSpPr>
          <p:spPr>
            <a:xfrm>
              <a:off x="6533975" y="3696550"/>
              <a:ext cx="13175" cy="11325"/>
            </a:xfrm>
            <a:custGeom>
              <a:rect b="b" l="l" r="r" t="t"/>
              <a:pathLst>
                <a:path extrusionOk="0" h="453" w="527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43"/>
            <p:cNvSpPr/>
            <p:nvPr/>
          </p:nvSpPr>
          <p:spPr>
            <a:xfrm>
              <a:off x="6407325" y="3694000"/>
              <a:ext cx="13775" cy="11175"/>
            </a:xfrm>
            <a:custGeom>
              <a:rect b="b" l="l" r="r" t="t"/>
              <a:pathLst>
                <a:path extrusionOk="0" h="447" w="551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43"/>
            <p:cNvSpPr/>
            <p:nvPr/>
          </p:nvSpPr>
          <p:spPr>
            <a:xfrm>
              <a:off x="6316375" y="378127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43"/>
            <p:cNvSpPr/>
            <p:nvPr/>
          </p:nvSpPr>
          <p:spPr>
            <a:xfrm>
              <a:off x="6311750" y="3907225"/>
              <a:ext cx="15175" cy="11525"/>
            </a:xfrm>
            <a:custGeom>
              <a:rect b="b" l="l" r="r" t="t"/>
              <a:pathLst>
                <a:path extrusionOk="0" h="461" w="607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43"/>
            <p:cNvSpPr/>
            <p:nvPr/>
          </p:nvSpPr>
          <p:spPr>
            <a:xfrm>
              <a:off x="6332175" y="39830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43"/>
            <p:cNvSpPr/>
            <p:nvPr/>
          </p:nvSpPr>
          <p:spPr>
            <a:xfrm>
              <a:off x="6467575" y="404220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43"/>
            <p:cNvSpPr/>
            <p:nvPr/>
          </p:nvSpPr>
          <p:spPr>
            <a:xfrm>
              <a:off x="6603925" y="3988825"/>
              <a:ext cx="7225" cy="5200"/>
            </a:xfrm>
            <a:custGeom>
              <a:rect b="b" l="l" r="r" t="t"/>
              <a:pathLst>
                <a:path extrusionOk="0" h="208" w="289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43"/>
            <p:cNvSpPr/>
            <p:nvPr/>
          </p:nvSpPr>
          <p:spPr>
            <a:xfrm>
              <a:off x="6664425" y="3854125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43"/>
            <p:cNvSpPr/>
            <p:nvPr/>
          </p:nvSpPr>
          <p:spPr>
            <a:xfrm>
              <a:off x="6610600" y="37172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43"/>
            <p:cNvSpPr/>
            <p:nvPr/>
          </p:nvSpPr>
          <p:spPr>
            <a:xfrm>
              <a:off x="6474600" y="3658150"/>
              <a:ext cx="6450" cy="5675"/>
            </a:xfrm>
            <a:custGeom>
              <a:rect b="b" l="l" r="r" t="t"/>
              <a:pathLst>
                <a:path extrusionOk="0" h="227" w="258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43"/>
            <p:cNvSpPr/>
            <p:nvPr/>
          </p:nvSpPr>
          <p:spPr>
            <a:xfrm>
              <a:off x="6337725" y="3711625"/>
              <a:ext cx="7075" cy="5625"/>
            </a:xfrm>
            <a:custGeom>
              <a:rect b="b" l="l" r="r" t="t"/>
              <a:pathLst>
                <a:path extrusionOk="0" h="225" w="283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43"/>
            <p:cNvSpPr/>
            <p:nvPr/>
          </p:nvSpPr>
          <p:spPr>
            <a:xfrm>
              <a:off x="6277625" y="3846175"/>
              <a:ext cx="7900" cy="5650"/>
            </a:xfrm>
            <a:custGeom>
              <a:rect b="b" l="l" r="r" t="t"/>
              <a:pathLst>
                <a:path extrusionOk="0" h="226" w="316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43"/>
            <p:cNvSpPr/>
            <p:nvPr/>
          </p:nvSpPr>
          <p:spPr>
            <a:xfrm>
              <a:off x="1698450" y="4582475"/>
              <a:ext cx="34175" cy="25650"/>
            </a:xfrm>
            <a:custGeom>
              <a:rect b="b" l="l" r="r" t="t"/>
              <a:pathLst>
                <a:path extrusionOk="0" h="1026" w="1367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43"/>
            <p:cNvSpPr/>
            <p:nvPr/>
          </p:nvSpPr>
          <p:spPr>
            <a:xfrm>
              <a:off x="1747675" y="4583525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43"/>
            <p:cNvSpPr/>
            <p:nvPr/>
          </p:nvSpPr>
          <p:spPr>
            <a:xfrm>
              <a:off x="1752950" y="4534300"/>
              <a:ext cx="27125" cy="25775"/>
            </a:xfrm>
            <a:custGeom>
              <a:rect b="b" l="l" r="r" t="t"/>
              <a:pathLst>
                <a:path extrusionOk="0" h="1031" w="1085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43"/>
            <p:cNvSpPr/>
            <p:nvPr/>
          </p:nvSpPr>
          <p:spPr>
            <a:xfrm>
              <a:off x="1699325" y="4533450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43"/>
            <p:cNvSpPr/>
            <p:nvPr/>
          </p:nvSpPr>
          <p:spPr>
            <a:xfrm>
              <a:off x="1696700" y="4620525"/>
              <a:ext cx="33150" cy="28375"/>
            </a:xfrm>
            <a:custGeom>
              <a:rect b="b" l="l" r="r" t="t"/>
              <a:pathLst>
                <a:path extrusionOk="0" h="1135" w="1326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43"/>
            <p:cNvSpPr/>
            <p:nvPr/>
          </p:nvSpPr>
          <p:spPr>
            <a:xfrm>
              <a:off x="1748950" y="4621525"/>
              <a:ext cx="34350" cy="28550"/>
            </a:xfrm>
            <a:custGeom>
              <a:rect b="b" l="l" r="r" t="t"/>
              <a:pathLst>
                <a:path extrusionOk="0" h="1142" w="1374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43"/>
            <p:cNvSpPr/>
            <p:nvPr/>
          </p:nvSpPr>
          <p:spPr>
            <a:xfrm>
              <a:off x="1787375" y="4584925"/>
              <a:ext cx="34375" cy="28250"/>
            </a:xfrm>
            <a:custGeom>
              <a:rect b="b" l="l" r="r" t="t"/>
              <a:pathLst>
                <a:path extrusionOk="0" h="1130" w="1375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43"/>
            <p:cNvSpPr/>
            <p:nvPr/>
          </p:nvSpPr>
          <p:spPr>
            <a:xfrm>
              <a:off x="1788375" y="4531875"/>
              <a:ext cx="33225" cy="28350"/>
            </a:xfrm>
            <a:custGeom>
              <a:rect b="b" l="l" r="r" t="t"/>
              <a:pathLst>
                <a:path extrusionOk="0" h="1134" w="1329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43"/>
            <p:cNvSpPr/>
            <p:nvPr/>
          </p:nvSpPr>
          <p:spPr>
            <a:xfrm>
              <a:off x="1752550" y="4494125"/>
              <a:ext cx="33375" cy="27800"/>
            </a:xfrm>
            <a:custGeom>
              <a:rect b="b" l="l" r="r" t="t"/>
              <a:pathLst>
                <a:path extrusionOk="0" h="1112" w="1335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43"/>
            <p:cNvSpPr/>
            <p:nvPr/>
          </p:nvSpPr>
          <p:spPr>
            <a:xfrm>
              <a:off x="1698150" y="4492575"/>
              <a:ext cx="34350" cy="28425"/>
            </a:xfrm>
            <a:custGeom>
              <a:rect b="b" l="l" r="r" t="t"/>
              <a:pathLst>
                <a:path extrusionOk="0" h="1137" w="1374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43"/>
            <p:cNvSpPr/>
            <p:nvPr/>
          </p:nvSpPr>
          <p:spPr>
            <a:xfrm>
              <a:off x="1659750" y="4529400"/>
              <a:ext cx="33175" cy="28275"/>
            </a:xfrm>
            <a:custGeom>
              <a:rect b="b" l="l" r="r" t="t"/>
              <a:pathLst>
                <a:path extrusionOk="0" h="1131" w="1327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43"/>
            <p:cNvSpPr/>
            <p:nvPr/>
          </p:nvSpPr>
          <p:spPr>
            <a:xfrm>
              <a:off x="1659850" y="4582475"/>
              <a:ext cx="33125" cy="28175"/>
            </a:xfrm>
            <a:custGeom>
              <a:rect b="b" l="l" r="r" t="t"/>
              <a:pathLst>
                <a:path extrusionOk="0" h="1127" w="1325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43"/>
            <p:cNvSpPr/>
            <p:nvPr/>
          </p:nvSpPr>
          <p:spPr>
            <a:xfrm>
              <a:off x="1657500" y="4636200"/>
              <a:ext cx="14950" cy="14225"/>
            </a:xfrm>
            <a:custGeom>
              <a:rect b="b" l="l" r="r" t="t"/>
              <a:pathLst>
                <a:path extrusionOk="0" h="569" w="598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43"/>
            <p:cNvSpPr/>
            <p:nvPr/>
          </p:nvSpPr>
          <p:spPr>
            <a:xfrm>
              <a:off x="1731500" y="4668300"/>
              <a:ext cx="16625" cy="14125"/>
            </a:xfrm>
            <a:custGeom>
              <a:rect b="b" l="l" r="r" t="t"/>
              <a:pathLst>
                <a:path extrusionOk="0" h="565" w="665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43"/>
            <p:cNvSpPr/>
            <p:nvPr/>
          </p:nvSpPr>
          <p:spPr>
            <a:xfrm>
              <a:off x="1803450" y="4639100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43"/>
            <p:cNvSpPr/>
            <p:nvPr/>
          </p:nvSpPr>
          <p:spPr>
            <a:xfrm>
              <a:off x="1835925" y="4566300"/>
              <a:ext cx="16400" cy="14050"/>
            </a:xfrm>
            <a:custGeom>
              <a:rect b="b" l="l" r="r" t="t"/>
              <a:pathLst>
                <a:path extrusionOk="0" h="562" w="656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43"/>
            <p:cNvSpPr/>
            <p:nvPr/>
          </p:nvSpPr>
          <p:spPr>
            <a:xfrm>
              <a:off x="1809100" y="4492100"/>
              <a:ext cx="14850" cy="14225"/>
            </a:xfrm>
            <a:custGeom>
              <a:rect b="b" l="l" r="r" t="t"/>
              <a:pathLst>
                <a:path extrusionOk="0" h="569" w="594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43"/>
            <p:cNvSpPr/>
            <p:nvPr/>
          </p:nvSpPr>
          <p:spPr>
            <a:xfrm>
              <a:off x="1733250" y="4460100"/>
              <a:ext cx="16700" cy="14325"/>
            </a:xfrm>
            <a:custGeom>
              <a:rect b="b" l="l" r="r" t="t"/>
              <a:pathLst>
                <a:path extrusionOk="0" h="573" w="668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43"/>
            <p:cNvSpPr/>
            <p:nvPr/>
          </p:nvSpPr>
          <p:spPr>
            <a:xfrm>
              <a:off x="1658975" y="4489425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43"/>
            <p:cNvSpPr/>
            <p:nvPr/>
          </p:nvSpPr>
          <p:spPr>
            <a:xfrm>
              <a:off x="1628925" y="4562150"/>
              <a:ext cx="16600" cy="14075"/>
            </a:xfrm>
            <a:custGeom>
              <a:rect b="b" l="l" r="r" t="t"/>
              <a:pathLst>
                <a:path extrusionOk="0" h="563" w="664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43"/>
            <p:cNvSpPr/>
            <p:nvPr/>
          </p:nvSpPr>
          <p:spPr>
            <a:xfrm>
              <a:off x="1672700" y="4687650"/>
              <a:ext cx="24900" cy="21150"/>
            </a:xfrm>
            <a:custGeom>
              <a:rect b="b" l="l" r="r" t="t"/>
              <a:pathLst>
                <a:path extrusionOk="0" h="846" w="996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43"/>
            <p:cNvSpPr/>
            <p:nvPr/>
          </p:nvSpPr>
          <p:spPr>
            <a:xfrm>
              <a:off x="1778550" y="4689775"/>
              <a:ext cx="25800" cy="21275"/>
            </a:xfrm>
            <a:custGeom>
              <a:rect b="b" l="l" r="r" t="t"/>
              <a:pathLst>
                <a:path extrusionOk="0" h="851" w="1032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43"/>
            <p:cNvSpPr/>
            <p:nvPr/>
          </p:nvSpPr>
          <p:spPr>
            <a:xfrm>
              <a:off x="1855500" y="4616400"/>
              <a:ext cx="25775" cy="21250"/>
            </a:xfrm>
            <a:custGeom>
              <a:rect b="b" l="l" r="r" t="t"/>
              <a:pathLst>
                <a:path extrusionOk="0" h="850" w="1031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43"/>
            <p:cNvSpPr/>
            <p:nvPr/>
          </p:nvSpPr>
          <p:spPr>
            <a:xfrm>
              <a:off x="1857550" y="4510375"/>
              <a:ext cx="24900" cy="21025"/>
            </a:xfrm>
            <a:custGeom>
              <a:rect b="b" l="l" r="r" t="t"/>
              <a:pathLst>
                <a:path extrusionOk="0" h="841" w="996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43"/>
            <p:cNvSpPr/>
            <p:nvPr/>
          </p:nvSpPr>
          <p:spPr>
            <a:xfrm>
              <a:off x="1784100" y="4433725"/>
              <a:ext cx="24650" cy="21150"/>
            </a:xfrm>
            <a:custGeom>
              <a:rect b="b" l="l" r="r" t="t"/>
              <a:pathLst>
                <a:path extrusionOk="0" h="846" w="986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43"/>
            <p:cNvSpPr/>
            <p:nvPr/>
          </p:nvSpPr>
          <p:spPr>
            <a:xfrm>
              <a:off x="1677100" y="4431625"/>
              <a:ext cx="25775" cy="21225"/>
            </a:xfrm>
            <a:custGeom>
              <a:rect b="b" l="l" r="r" t="t"/>
              <a:pathLst>
                <a:path extrusionOk="0" h="849" w="1031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43"/>
            <p:cNvSpPr/>
            <p:nvPr/>
          </p:nvSpPr>
          <p:spPr>
            <a:xfrm>
              <a:off x="1600175" y="4505000"/>
              <a:ext cx="25775" cy="21150"/>
            </a:xfrm>
            <a:custGeom>
              <a:rect b="b" l="l" r="r" t="t"/>
              <a:pathLst>
                <a:path extrusionOk="0" h="846" w="1031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43"/>
            <p:cNvSpPr/>
            <p:nvPr/>
          </p:nvSpPr>
          <p:spPr>
            <a:xfrm>
              <a:off x="1599000" y="4611125"/>
              <a:ext cx="24900" cy="21275"/>
            </a:xfrm>
            <a:custGeom>
              <a:rect b="b" l="l" r="r" t="t"/>
              <a:pathLst>
                <a:path extrusionOk="0" h="851" w="996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43"/>
            <p:cNvSpPr/>
            <p:nvPr/>
          </p:nvSpPr>
          <p:spPr>
            <a:xfrm>
              <a:off x="1611300" y="4687675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43"/>
            <p:cNvSpPr/>
            <p:nvPr/>
          </p:nvSpPr>
          <p:spPr>
            <a:xfrm>
              <a:off x="1733550" y="4740900"/>
              <a:ext cx="8500" cy="7325"/>
            </a:xfrm>
            <a:custGeom>
              <a:rect b="b" l="l" r="r" t="t"/>
              <a:pathLst>
                <a:path extrusionOk="0" h="293" w="34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43"/>
            <p:cNvSpPr/>
            <p:nvPr/>
          </p:nvSpPr>
          <p:spPr>
            <a:xfrm>
              <a:off x="1857275" y="4692650"/>
              <a:ext cx="7900" cy="7275"/>
            </a:xfrm>
            <a:custGeom>
              <a:rect b="b" l="l" r="r" t="t"/>
              <a:pathLst>
                <a:path extrusionOk="0" h="291" w="316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43"/>
            <p:cNvSpPr/>
            <p:nvPr/>
          </p:nvSpPr>
          <p:spPr>
            <a:xfrm>
              <a:off x="1909625" y="4571050"/>
              <a:ext cx="8800" cy="7250"/>
            </a:xfrm>
            <a:custGeom>
              <a:rect b="b" l="l" r="r" t="t"/>
              <a:pathLst>
                <a:path extrusionOk="0" h="290" w="352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43"/>
            <p:cNvSpPr/>
            <p:nvPr/>
          </p:nvSpPr>
          <p:spPr>
            <a:xfrm>
              <a:off x="1862225" y="4447625"/>
              <a:ext cx="7650" cy="7350"/>
            </a:xfrm>
            <a:custGeom>
              <a:rect b="b" l="l" r="r" t="t"/>
              <a:pathLst>
                <a:path extrusionOk="0" h="294" w="306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43"/>
            <p:cNvSpPr/>
            <p:nvPr/>
          </p:nvSpPr>
          <p:spPr>
            <a:xfrm>
              <a:off x="1739100" y="4394400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43"/>
            <p:cNvSpPr/>
            <p:nvPr/>
          </p:nvSpPr>
          <p:spPr>
            <a:xfrm>
              <a:off x="1616275" y="4442625"/>
              <a:ext cx="7850" cy="6675"/>
            </a:xfrm>
            <a:custGeom>
              <a:rect b="b" l="l" r="r" t="t"/>
              <a:pathLst>
                <a:path extrusionOk="0" h="267" w="314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43"/>
            <p:cNvSpPr/>
            <p:nvPr/>
          </p:nvSpPr>
          <p:spPr>
            <a:xfrm>
              <a:off x="1562825" y="4564225"/>
              <a:ext cx="8725" cy="7350"/>
            </a:xfrm>
            <a:custGeom>
              <a:rect b="b" l="l" r="r" t="t"/>
              <a:pathLst>
                <a:path extrusionOk="0" h="294" w="349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43"/>
            <p:cNvSpPr/>
            <p:nvPr/>
          </p:nvSpPr>
          <p:spPr>
            <a:xfrm>
              <a:off x="1648725" y="4754625"/>
              <a:ext cx="16625" cy="14325"/>
            </a:xfrm>
            <a:custGeom>
              <a:rect b="b" l="l" r="r" t="t"/>
              <a:pathLst>
                <a:path extrusionOk="0" h="573" w="665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43"/>
            <p:cNvSpPr/>
            <p:nvPr/>
          </p:nvSpPr>
          <p:spPr>
            <a:xfrm>
              <a:off x="1808200" y="4757875"/>
              <a:ext cx="17200" cy="14250"/>
            </a:xfrm>
            <a:custGeom>
              <a:rect b="b" l="l" r="r" t="t"/>
              <a:pathLst>
                <a:path extrusionOk="0" h="570" w="688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43"/>
            <p:cNvSpPr/>
            <p:nvPr/>
          </p:nvSpPr>
          <p:spPr>
            <a:xfrm>
              <a:off x="1923375" y="464765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43"/>
            <p:cNvSpPr/>
            <p:nvPr/>
          </p:nvSpPr>
          <p:spPr>
            <a:xfrm>
              <a:off x="1926675" y="4488625"/>
              <a:ext cx="16600" cy="14125"/>
            </a:xfrm>
            <a:custGeom>
              <a:rect b="b" l="l" r="r" t="t"/>
              <a:pathLst>
                <a:path extrusionOk="0" h="565" w="664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43"/>
            <p:cNvSpPr/>
            <p:nvPr/>
          </p:nvSpPr>
          <p:spPr>
            <a:xfrm>
              <a:off x="1816025" y="4373700"/>
              <a:ext cx="17200" cy="14175"/>
            </a:xfrm>
            <a:custGeom>
              <a:rect b="b" l="l" r="r" t="t"/>
              <a:pathLst>
                <a:path extrusionOk="0" h="567" w="688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43"/>
            <p:cNvSpPr/>
            <p:nvPr/>
          </p:nvSpPr>
          <p:spPr>
            <a:xfrm>
              <a:off x="1656050" y="437040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43"/>
            <p:cNvSpPr/>
            <p:nvPr/>
          </p:nvSpPr>
          <p:spPr>
            <a:xfrm>
              <a:off x="1540875" y="4480775"/>
              <a:ext cx="17200" cy="14100"/>
            </a:xfrm>
            <a:custGeom>
              <a:rect b="b" l="l" r="r" t="t"/>
              <a:pathLst>
                <a:path extrusionOk="0" h="564" w="688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43"/>
            <p:cNvSpPr/>
            <p:nvPr/>
          </p:nvSpPr>
          <p:spPr>
            <a:xfrm>
              <a:off x="1537600" y="4639900"/>
              <a:ext cx="17175" cy="14200"/>
            </a:xfrm>
            <a:custGeom>
              <a:rect b="b" l="l" r="r" t="t"/>
              <a:pathLst>
                <a:path extrusionOk="0" h="568" w="687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43"/>
            <p:cNvSpPr/>
            <p:nvPr/>
          </p:nvSpPr>
          <p:spPr>
            <a:xfrm>
              <a:off x="1561275" y="4735650"/>
              <a:ext cx="7625" cy="7275"/>
            </a:xfrm>
            <a:custGeom>
              <a:rect b="b" l="l" r="r" t="t"/>
              <a:pathLst>
                <a:path extrusionOk="0" h="291" w="305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43"/>
            <p:cNvSpPr/>
            <p:nvPr/>
          </p:nvSpPr>
          <p:spPr>
            <a:xfrm>
              <a:off x="1732075" y="4810225"/>
              <a:ext cx="8800" cy="7300"/>
            </a:xfrm>
            <a:custGeom>
              <a:rect b="b" l="l" r="r" t="t"/>
              <a:pathLst>
                <a:path extrusionOk="0" h="292" w="352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43"/>
            <p:cNvSpPr/>
            <p:nvPr/>
          </p:nvSpPr>
          <p:spPr>
            <a:xfrm>
              <a:off x="1904350" y="4742350"/>
              <a:ext cx="9975" cy="7325"/>
            </a:xfrm>
            <a:custGeom>
              <a:rect b="b" l="l" r="r" t="t"/>
              <a:pathLst>
                <a:path extrusionOk="0" h="293" w="399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43"/>
            <p:cNvSpPr/>
            <p:nvPr/>
          </p:nvSpPr>
          <p:spPr>
            <a:xfrm>
              <a:off x="1979225" y="4572525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43"/>
            <p:cNvSpPr/>
            <p:nvPr/>
          </p:nvSpPr>
          <p:spPr>
            <a:xfrm>
              <a:off x="1911675" y="4399575"/>
              <a:ext cx="9675" cy="7250"/>
            </a:xfrm>
            <a:custGeom>
              <a:rect b="b" l="l" r="r" t="t"/>
              <a:pathLst>
                <a:path extrusionOk="0" h="290" w="387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43"/>
            <p:cNvSpPr/>
            <p:nvPr/>
          </p:nvSpPr>
          <p:spPr>
            <a:xfrm>
              <a:off x="1741600" y="4326150"/>
              <a:ext cx="8350" cy="5950"/>
            </a:xfrm>
            <a:custGeom>
              <a:rect b="b" l="l" r="r" t="t"/>
              <a:pathLst>
                <a:path extrusionOk="0" h="238" w="334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43"/>
            <p:cNvSpPr/>
            <p:nvPr/>
          </p:nvSpPr>
          <p:spPr>
            <a:xfrm>
              <a:off x="1567125" y="4392850"/>
              <a:ext cx="9675" cy="7325"/>
            </a:xfrm>
            <a:custGeom>
              <a:rect b="b" l="l" r="r" t="t"/>
              <a:pathLst>
                <a:path extrusionOk="0" h="293" w="387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43"/>
            <p:cNvSpPr/>
            <p:nvPr/>
          </p:nvSpPr>
          <p:spPr>
            <a:xfrm>
              <a:off x="1493075" y="4562675"/>
              <a:ext cx="8050" cy="7225"/>
            </a:xfrm>
            <a:custGeom>
              <a:rect b="b" l="l" r="r" t="t"/>
              <a:pathLst>
                <a:path extrusionOk="0" h="289" w="322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8" name="Google Shape;4588;p43"/>
          <p:cNvGrpSpPr/>
          <p:nvPr/>
        </p:nvGrpSpPr>
        <p:grpSpPr>
          <a:xfrm>
            <a:off x="4567559" y="-156110"/>
            <a:ext cx="1096271" cy="1200127"/>
            <a:chOff x="1385400" y="3442950"/>
            <a:chExt cx="483450" cy="529250"/>
          </a:xfrm>
        </p:grpSpPr>
        <p:sp>
          <p:nvSpPr>
            <p:cNvPr id="4589" name="Google Shape;4589;p43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43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43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43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43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43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43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43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43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43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43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43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43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43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43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43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43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43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43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43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43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43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43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43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43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43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43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43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43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43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43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43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43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43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43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43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43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43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43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43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43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43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43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43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43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43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43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43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43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43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43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0" name="Google Shape;4640;p43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1" name="Google Shape;4641;p43"/>
          <p:cNvSpPr txBox="1"/>
          <p:nvPr>
            <p:ph idx="1" type="subTitle"/>
          </p:nvPr>
        </p:nvSpPr>
        <p:spPr>
          <a:xfrm flipH="1">
            <a:off x="1125675" y="3334700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4642" name="Google Shape;4642;p43"/>
          <p:cNvSpPr txBox="1"/>
          <p:nvPr>
            <p:ph idx="2" type="subTitle"/>
          </p:nvPr>
        </p:nvSpPr>
        <p:spPr>
          <a:xfrm>
            <a:off x="1145928" y="3705363"/>
            <a:ext cx="1888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43" name="Google Shape;4643;p43"/>
          <p:cNvSpPr txBox="1"/>
          <p:nvPr>
            <p:ph idx="3" type="subTitle"/>
          </p:nvPr>
        </p:nvSpPr>
        <p:spPr>
          <a:xfrm flipH="1">
            <a:off x="3487475" y="3334700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4644" name="Google Shape;4644;p43"/>
          <p:cNvSpPr txBox="1"/>
          <p:nvPr>
            <p:ph idx="4" type="subTitle"/>
          </p:nvPr>
        </p:nvSpPr>
        <p:spPr>
          <a:xfrm>
            <a:off x="3507728" y="3705363"/>
            <a:ext cx="1888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45" name="Google Shape;4645;p43"/>
          <p:cNvSpPr txBox="1"/>
          <p:nvPr>
            <p:ph idx="5" type="subTitle"/>
          </p:nvPr>
        </p:nvSpPr>
        <p:spPr>
          <a:xfrm flipH="1">
            <a:off x="1125675" y="1676712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4646" name="Google Shape;4646;p43"/>
          <p:cNvSpPr txBox="1"/>
          <p:nvPr>
            <p:ph idx="6" type="subTitle"/>
          </p:nvPr>
        </p:nvSpPr>
        <p:spPr>
          <a:xfrm>
            <a:off x="1145928" y="2047376"/>
            <a:ext cx="1888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47" name="Google Shape;4647;p43"/>
          <p:cNvSpPr txBox="1"/>
          <p:nvPr>
            <p:ph idx="7" type="subTitle"/>
          </p:nvPr>
        </p:nvSpPr>
        <p:spPr>
          <a:xfrm flipH="1">
            <a:off x="3487475" y="1676712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4648" name="Google Shape;4648;p43"/>
          <p:cNvSpPr txBox="1"/>
          <p:nvPr>
            <p:ph idx="8" type="subTitle"/>
          </p:nvPr>
        </p:nvSpPr>
        <p:spPr>
          <a:xfrm>
            <a:off x="3507728" y="2047376"/>
            <a:ext cx="1888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49" name="Google Shape;4649;p43"/>
          <p:cNvSpPr txBox="1"/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50" name="Google Shape;4650;p43"/>
          <p:cNvSpPr txBox="1"/>
          <p:nvPr>
            <p:ph idx="9" type="subTitle"/>
          </p:nvPr>
        </p:nvSpPr>
        <p:spPr>
          <a:xfrm flipH="1">
            <a:off x="5849275" y="3334700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4651" name="Google Shape;4651;p43"/>
          <p:cNvSpPr txBox="1"/>
          <p:nvPr>
            <p:ph idx="13" type="subTitle"/>
          </p:nvPr>
        </p:nvSpPr>
        <p:spPr>
          <a:xfrm>
            <a:off x="5869528" y="3705363"/>
            <a:ext cx="1888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52" name="Google Shape;4652;p43"/>
          <p:cNvSpPr txBox="1"/>
          <p:nvPr>
            <p:ph idx="14" type="subTitle"/>
          </p:nvPr>
        </p:nvSpPr>
        <p:spPr>
          <a:xfrm flipH="1">
            <a:off x="5849275" y="1676712"/>
            <a:ext cx="1928700" cy="5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4653" name="Google Shape;4653;p43"/>
          <p:cNvSpPr txBox="1"/>
          <p:nvPr>
            <p:ph idx="15" type="subTitle"/>
          </p:nvPr>
        </p:nvSpPr>
        <p:spPr>
          <a:xfrm>
            <a:off x="5869528" y="2047376"/>
            <a:ext cx="1888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mall text">
  <p:cSld name="CUSTOM_2_1">
    <p:spTree>
      <p:nvGrpSpPr>
        <p:cNvPr id="4654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p44"/>
          <p:cNvSpPr/>
          <p:nvPr/>
        </p:nvSpPr>
        <p:spPr>
          <a:xfrm flipH="1" rot="10800000">
            <a:off x="-1101250" y="3834447"/>
            <a:ext cx="4809608" cy="1459778"/>
          </a:xfrm>
          <a:custGeom>
            <a:rect b="b" l="l" r="r" t="t"/>
            <a:pathLst>
              <a:path extrusionOk="0" h="55258" w="88816">
                <a:moveTo>
                  <a:pt x="88816" y="1"/>
                </a:moveTo>
                <a:lnTo>
                  <a:pt x="0" y="55257"/>
                </a:lnTo>
                <a:lnTo>
                  <a:pt x="14469" y="55246"/>
                </a:lnTo>
                <a:lnTo>
                  <a:pt x="8881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6" name="Google Shape;4656;p44"/>
          <p:cNvSpPr/>
          <p:nvPr/>
        </p:nvSpPr>
        <p:spPr>
          <a:xfrm flipH="1">
            <a:off x="-82038" y="-1171029"/>
            <a:ext cx="3790293" cy="6381719"/>
          </a:xfrm>
          <a:custGeom>
            <a:rect b="b" l="l" r="r" t="t"/>
            <a:pathLst>
              <a:path extrusionOk="0" h="76967" w="45713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7" name="Google Shape;4657;p44"/>
          <p:cNvSpPr/>
          <p:nvPr/>
        </p:nvSpPr>
        <p:spPr>
          <a:xfrm flipH="1">
            <a:off x="2564361" y="-1156104"/>
            <a:ext cx="1146714" cy="6360244"/>
          </a:xfrm>
          <a:custGeom>
            <a:rect b="b" l="l" r="r" t="t"/>
            <a:pathLst>
              <a:path extrusionOk="0" h="76708" w="1383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8" name="Google Shape;4658;p44"/>
          <p:cNvGrpSpPr/>
          <p:nvPr/>
        </p:nvGrpSpPr>
        <p:grpSpPr>
          <a:xfrm>
            <a:off x="1932659" y="-318035"/>
            <a:ext cx="1096271" cy="1200127"/>
            <a:chOff x="1385400" y="3442950"/>
            <a:chExt cx="483450" cy="529250"/>
          </a:xfrm>
        </p:grpSpPr>
        <p:sp>
          <p:nvSpPr>
            <p:cNvPr id="4659" name="Google Shape;4659;p44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44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44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44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44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44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44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44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44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44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44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44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44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44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44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44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44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44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44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44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44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44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44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44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44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44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44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44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44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44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44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44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44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44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44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44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44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44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44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44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44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44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44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44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44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44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44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44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44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44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44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0" name="Google Shape;4710;p44"/>
          <p:cNvSpPr/>
          <p:nvPr/>
        </p:nvSpPr>
        <p:spPr>
          <a:xfrm rot="-2091478">
            <a:off x="780422" y="892769"/>
            <a:ext cx="1794271" cy="5408919"/>
          </a:xfrm>
          <a:custGeom>
            <a:rect b="b" l="l" r="r" t="t"/>
            <a:pathLst>
              <a:path extrusionOk="0" h="76663" w="25431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1" name="Google Shape;4711;p44"/>
          <p:cNvSpPr/>
          <p:nvPr/>
        </p:nvSpPr>
        <p:spPr>
          <a:xfrm>
            <a:off x="3667250" y="63"/>
            <a:ext cx="5476741" cy="5143378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2" name="Google Shape;4712;p44"/>
          <p:cNvSpPr txBox="1"/>
          <p:nvPr>
            <p:ph idx="1" type="subTitle"/>
          </p:nvPr>
        </p:nvSpPr>
        <p:spPr>
          <a:xfrm>
            <a:off x="4839600" y="531825"/>
            <a:ext cx="2889900" cy="9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13" name="Google Shape;4713;p44"/>
          <p:cNvSpPr/>
          <p:nvPr/>
        </p:nvSpPr>
        <p:spPr>
          <a:xfrm>
            <a:off x="-228800" y="540000"/>
            <a:ext cx="3105315" cy="631500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4" name="Google Shape;4714;p44"/>
          <p:cNvSpPr txBox="1"/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715" name="Google Shape;4715;p44"/>
          <p:cNvGrpSpPr/>
          <p:nvPr/>
        </p:nvGrpSpPr>
        <p:grpSpPr>
          <a:xfrm>
            <a:off x="2950959" y="4415890"/>
            <a:ext cx="1096271" cy="1200127"/>
            <a:chOff x="1385400" y="3442950"/>
            <a:chExt cx="483450" cy="529250"/>
          </a:xfrm>
        </p:grpSpPr>
        <p:sp>
          <p:nvSpPr>
            <p:cNvPr id="4716" name="Google Shape;4716;p44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44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44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44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44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44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44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44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44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44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44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44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44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44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44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44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44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44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44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44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44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44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44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44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44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44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44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44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44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44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44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44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44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44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44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44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44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44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44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44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44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44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44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44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44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44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44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44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44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44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44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7" name="Google Shape;4767;p44"/>
          <p:cNvGrpSpPr/>
          <p:nvPr/>
        </p:nvGrpSpPr>
        <p:grpSpPr>
          <a:xfrm>
            <a:off x="-420891" y="2825215"/>
            <a:ext cx="1096271" cy="1200127"/>
            <a:chOff x="1385400" y="3442950"/>
            <a:chExt cx="483450" cy="529250"/>
          </a:xfrm>
        </p:grpSpPr>
        <p:sp>
          <p:nvSpPr>
            <p:cNvPr id="4768" name="Google Shape;4768;p44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44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44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44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44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44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44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44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44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44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44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44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44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44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44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44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44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44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44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44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44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44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44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44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44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44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44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44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44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44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44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44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44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44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44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44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44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44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44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44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44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44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44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44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44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44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44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44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44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44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44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19" name="Google Shape;4819;p44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-82050" y="781212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mall text 2">
  <p:cSld name="CUSTOM_2_1_3">
    <p:spTree>
      <p:nvGrpSpPr>
        <p:cNvPr id="4820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1" name="Google Shape;4821;p45"/>
          <p:cNvGrpSpPr/>
          <p:nvPr/>
        </p:nvGrpSpPr>
        <p:grpSpPr>
          <a:xfrm>
            <a:off x="3012465" y="3821063"/>
            <a:ext cx="918748" cy="1005787"/>
            <a:chOff x="1385400" y="3442950"/>
            <a:chExt cx="483450" cy="529250"/>
          </a:xfrm>
        </p:grpSpPr>
        <p:sp>
          <p:nvSpPr>
            <p:cNvPr id="4822" name="Google Shape;4822;p45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45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45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45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45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45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45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45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45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45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45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45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45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45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45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45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45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45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45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45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45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45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45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45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45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45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45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45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45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45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45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45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45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45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45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45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45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45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45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45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45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45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45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45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45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45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45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45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45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45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45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3" name="Google Shape;4873;p45"/>
          <p:cNvSpPr/>
          <p:nvPr/>
        </p:nvSpPr>
        <p:spPr>
          <a:xfrm flipH="1" rot="10800000">
            <a:off x="-3856" y="-819457"/>
            <a:ext cx="3990693" cy="6782797"/>
          </a:xfrm>
          <a:custGeom>
            <a:rect b="b" l="l" r="r" t="t"/>
            <a:pathLst>
              <a:path extrusionOk="0" h="77562" w="45634">
                <a:moveTo>
                  <a:pt x="0" y="0"/>
                </a:moveTo>
                <a:lnTo>
                  <a:pt x="45634" y="77562"/>
                </a:lnTo>
                <a:lnTo>
                  <a:pt x="45634" y="40462"/>
                </a:lnTo>
                <a:lnTo>
                  <a:pt x="3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4" name="Google Shape;4874;p45"/>
          <p:cNvSpPr/>
          <p:nvPr/>
        </p:nvSpPr>
        <p:spPr>
          <a:xfrm flipH="1" rot="1748070">
            <a:off x="1264115" y="1319578"/>
            <a:ext cx="1789165" cy="5393526"/>
          </a:xfrm>
          <a:custGeom>
            <a:rect b="b" l="l" r="r" t="t"/>
            <a:pathLst>
              <a:path extrusionOk="0" h="76663" w="25431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5" name="Google Shape;4875;p45"/>
          <p:cNvGrpSpPr/>
          <p:nvPr/>
        </p:nvGrpSpPr>
        <p:grpSpPr>
          <a:xfrm>
            <a:off x="1013890" y="934988"/>
            <a:ext cx="918748" cy="1005787"/>
            <a:chOff x="1385400" y="3442950"/>
            <a:chExt cx="483450" cy="529250"/>
          </a:xfrm>
        </p:grpSpPr>
        <p:sp>
          <p:nvSpPr>
            <p:cNvPr id="4876" name="Google Shape;4876;p45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45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45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45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45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45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45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45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45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45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45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45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45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45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45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45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45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45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45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45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45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45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45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45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45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45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45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45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45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45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45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45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45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45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45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45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45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45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45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45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45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45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45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45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45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45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45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45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45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45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45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7" name="Google Shape;4927;p45"/>
          <p:cNvSpPr/>
          <p:nvPr/>
        </p:nvSpPr>
        <p:spPr>
          <a:xfrm flipH="1" rot="10800000">
            <a:off x="-13650" y="-819457"/>
            <a:ext cx="4000488" cy="6807370"/>
          </a:xfrm>
          <a:custGeom>
            <a:rect b="b" l="l" r="r" t="t"/>
            <a:pathLst>
              <a:path extrusionOk="0" h="77843" w="45746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8" name="Google Shape;4928;p45"/>
          <p:cNvSpPr/>
          <p:nvPr/>
        </p:nvSpPr>
        <p:spPr>
          <a:xfrm>
            <a:off x="-228800" y="540000"/>
            <a:ext cx="3105315" cy="631500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9" name="Google Shape;4929;p45"/>
          <p:cNvSpPr/>
          <p:nvPr/>
        </p:nvSpPr>
        <p:spPr>
          <a:xfrm>
            <a:off x="3667250" y="50"/>
            <a:ext cx="5476741" cy="5143378"/>
          </a:xfrm>
          <a:custGeom>
            <a:rect b="b" l="l" r="r" t="t"/>
            <a:pathLst>
              <a:path extrusionOk="0" h="98518" w="69007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0" name="Google Shape;4930;p45"/>
          <p:cNvSpPr txBox="1"/>
          <p:nvPr>
            <p:ph idx="1" type="subTitle"/>
          </p:nvPr>
        </p:nvSpPr>
        <p:spPr>
          <a:xfrm>
            <a:off x="4839600" y="3637800"/>
            <a:ext cx="2889900" cy="9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1" name="Google Shape;4931;p45"/>
          <p:cNvSpPr txBox="1"/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932" name="Google Shape;4932;p45"/>
          <p:cNvGrpSpPr/>
          <p:nvPr/>
        </p:nvGrpSpPr>
        <p:grpSpPr>
          <a:xfrm>
            <a:off x="864478" y="4459238"/>
            <a:ext cx="918748" cy="1005787"/>
            <a:chOff x="1385400" y="3442950"/>
            <a:chExt cx="483450" cy="529250"/>
          </a:xfrm>
        </p:grpSpPr>
        <p:sp>
          <p:nvSpPr>
            <p:cNvPr id="4933" name="Google Shape;4933;p45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45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45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45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45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45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45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45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45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45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45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45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45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45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45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45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45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45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45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45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45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45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45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45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45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45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45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45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45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45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45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45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45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45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45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45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45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45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45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45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45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45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45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45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45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45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45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45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45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45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45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84" name="Google Shape;4984;p45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-620050" y="1699112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4985" name="Shape 4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" name="Google Shape;4986;p46"/>
          <p:cNvSpPr/>
          <p:nvPr/>
        </p:nvSpPr>
        <p:spPr>
          <a:xfrm flipH="1">
            <a:off x="6093971" y="2444100"/>
            <a:ext cx="2209704" cy="2699430"/>
          </a:xfrm>
          <a:custGeom>
            <a:rect b="b" l="l" r="r" t="t"/>
            <a:pathLst>
              <a:path extrusionOk="0" h="77900" w="44645">
                <a:moveTo>
                  <a:pt x="44645" y="1"/>
                </a:moveTo>
                <a:lnTo>
                  <a:pt x="1" y="77787"/>
                </a:lnTo>
                <a:lnTo>
                  <a:pt x="16651" y="77900"/>
                </a:lnTo>
                <a:lnTo>
                  <a:pt x="446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7" name="Google Shape;4987;p46"/>
          <p:cNvSpPr/>
          <p:nvPr/>
        </p:nvSpPr>
        <p:spPr>
          <a:xfrm>
            <a:off x="4100596" y="6025"/>
            <a:ext cx="1844574" cy="1835504"/>
          </a:xfrm>
          <a:custGeom>
            <a:rect b="b" l="l" r="r" t="t"/>
            <a:pathLst>
              <a:path extrusionOk="0" h="76663" w="25431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8" name="Google Shape;4988;p46"/>
          <p:cNvSpPr/>
          <p:nvPr/>
        </p:nvSpPr>
        <p:spPr>
          <a:xfrm>
            <a:off x="2542085" y="2444098"/>
            <a:ext cx="3560422" cy="2801071"/>
          </a:xfrm>
          <a:custGeom>
            <a:rect b="b" l="l" r="r" t="t"/>
            <a:pathLst>
              <a:path extrusionOk="0" h="77383" w="98361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9" name="Google Shape;4989;p46"/>
          <p:cNvSpPr/>
          <p:nvPr/>
        </p:nvSpPr>
        <p:spPr>
          <a:xfrm>
            <a:off x="3309587" y="2434325"/>
            <a:ext cx="2784384" cy="2998022"/>
          </a:xfrm>
          <a:custGeom>
            <a:rect b="b" l="l" r="r" t="t"/>
            <a:pathLst>
              <a:path extrusionOk="0" h="82824" w="76922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0" name="Google Shape;4990;p46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2942300" y="1796025"/>
            <a:ext cx="3725777" cy="3822278"/>
          </a:xfrm>
          <a:prstGeom prst="rect">
            <a:avLst/>
          </a:prstGeom>
          <a:noFill/>
          <a:ln>
            <a:noFill/>
          </a:ln>
        </p:spPr>
      </p:pic>
      <p:sp>
        <p:nvSpPr>
          <p:cNvPr id="4991" name="Google Shape;4991;p46"/>
          <p:cNvSpPr/>
          <p:nvPr/>
        </p:nvSpPr>
        <p:spPr>
          <a:xfrm>
            <a:off x="6287816" y="0"/>
            <a:ext cx="2845406" cy="2572237"/>
          </a:xfrm>
          <a:custGeom>
            <a:rect b="b" l="l" r="r" t="t"/>
            <a:pathLst>
              <a:path extrusionOk="0" h="76967" w="45713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2" name="Google Shape;4992;p46"/>
          <p:cNvSpPr/>
          <p:nvPr/>
        </p:nvSpPr>
        <p:spPr>
          <a:xfrm>
            <a:off x="6285700" y="6015"/>
            <a:ext cx="860848" cy="2563581"/>
          </a:xfrm>
          <a:custGeom>
            <a:rect b="b" l="l" r="r" t="t"/>
            <a:pathLst>
              <a:path extrusionOk="0" h="76708" w="1383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3" name="Google Shape;4993;p46"/>
          <p:cNvSpPr/>
          <p:nvPr/>
        </p:nvSpPr>
        <p:spPr>
          <a:xfrm>
            <a:off x="0" y="1901325"/>
            <a:ext cx="4956300" cy="286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4" name="Google Shape;4994;p46"/>
          <p:cNvSpPr/>
          <p:nvPr/>
        </p:nvSpPr>
        <p:spPr>
          <a:xfrm flipH="1" rot="10800000">
            <a:off x="5815866" y="2353025"/>
            <a:ext cx="3391595" cy="1151489"/>
          </a:xfrm>
          <a:custGeom>
            <a:rect b="b" l="l" r="r" t="t"/>
            <a:pathLst>
              <a:path extrusionOk="0" h="19676" w="46196">
                <a:moveTo>
                  <a:pt x="45915" y="1"/>
                </a:moveTo>
                <a:lnTo>
                  <a:pt x="1" y="18450"/>
                </a:lnTo>
                <a:lnTo>
                  <a:pt x="113" y="18562"/>
                </a:lnTo>
                <a:lnTo>
                  <a:pt x="46196" y="19675"/>
                </a:lnTo>
                <a:lnTo>
                  <a:pt x="459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5" name="Google Shape;4995;p46"/>
          <p:cNvSpPr/>
          <p:nvPr/>
        </p:nvSpPr>
        <p:spPr>
          <a:xfrm flipH="1" rot="10800000">
            <a:off x="5774900" y="2434314"/>
            <a:ext cx="3391201" cy="1292586"/>
          </a:xfrm>
          <a:custGeom>
            <a:rect b="b" l="l" r="r" t="t"/>
            <a:pathLst>
              <a:path extrusionOk="0" h="22087" w="45776">
                <a:moveTo>
                  <a:pt x="45776" y="1"/>
                </a:moveTo>
                <a:cubicBezTo>
                  <a:pt x="45776" y="1"/>
                  <a:pt x="15857" y="15024"/>
                  <a:pt x="4476" y="20289"/>
                </a:cubicBezTo>
                <a:lnTo>
                  <a:pt x="4476" y="20289"/>
                </a:lnTo>
                <a:cubicBezTo>
                  <a:pt x="15856" y="16081"/>
                  <a:pt x="45776" y="5948"/>
                  <a:pt x="45776" y="5948"/>
                </a:cubicBezTo>
                <a:lnTo>
                  <a:pt x="45776" y="1"/>
                </a:lnTo>
                <a:close/>
                <a:moveTo>
                  <a:pt x="4476" y="20289"/>
                </a:moveTo>
                <a:lnTo>
                  <a:pt x="4476" y="20289"/>
                </a:lnTo>
                <a:cubicBezTo>
                  <a:pt x="1678" y="21324"/>
                  <a:pt x="1" y="22001"/>
                  <a:pt x="165" y="22081"/>
                </a:cubicBezTo>
                <a:cubicBezTo>
                  <a:pt x="172" y="22085"/>
                  <a:pt x="183" y="22086"/>
                  <a:pt x="198" y="22086"/>
                </a:cubicBezTo>
                <a:cubicBezTo>
                  <a:pt x="477" y="22086"/>
                  <a:pt x="2058" y="21408"/>
                  <a:pt x="4476" y="202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6" name="Google Shape;4996;p46"/>
          <p:cNvSpPr txBox="1"/>
          <p:nvPr>
            <p:ph idx="1" type="subTitle"/>
          </p:nvPr>
        </p:nvSpPr>
        <p:spPr>
          <a:xfrm>
            <a:off x="749825" y="1443175"/>
            <a:ext cx="4296300" cy="16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7" name="Google Shape;4997;p46"/>
          <p:cNvSpPr txBox="1"/>
          <p:nvPr/>
        </p:nvSpPr>
        <p:spPr>
          <a:xfrm>
            <a:off x="778400" y="3607500"/>
            <a:ext cx="35604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98" name="Google Shape;4998;p46"/>
          <p:cNvSpPr txBox="1"/>
          <p:nvPr>
            <p:ph type="title"/>
          </p:nvPr>
        </p:nvSpPr>
        <p:spPr>
          <a:xfrm>
            <a:off x="749828" y="531827"/>
            <a:ext cx="4206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999" name="Google Shape;4999;p46"/>
          <p:cNvPicPr preferRelativeResize="0"/>
          <p:nvPr/>
        </p:nvPicPr>
        <p:blipFill rotWithShape="1">
          <a:blip r:embed="rId2">
            <a:alphaModFix/>
          </a:blip>
          <a:srcRect b="0" l="0" r="3956" t="0"/>
          <a:stretch/>
        </p:blipFill>
        <p:spPr>
          <a:xfrm>
            <a:off x="5714075" y="-623325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ONE_COLUMN_TEXT_1">
    <p:spTree>
      <p:nvGrpSpPr>
        <p:cNvPr id="5000" name="Shape 5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1" name="Google Shape;5001;p47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5002" name="Google Shape;5002;p47"/>
            <p:cNvSpPr/>
            <p:nvPr/>
          </p:nvSpPr>
          <p:spPr>
            <a:xfrm>
              <a:off x="6168950" y="2174400"/>
              <a:ext cx="1202125" cy="511575"/>
            </a:xfrm>
            <a:custGeom>
              <a:rect b="b" l="l" r="r" t="t"/>
              <a:pathLst>
                <a:path extrusionOk="0" h="20463" w="48085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47"/>
            <p:cNvSpPr/>
            <p:nvPr/>
          </p:nvSpPr>
          <p:spPr>
            <a:xfrm>
              <a:off x="6161650" y="2657000"/>
              <a:ext cx="1216725" cy="2478750"/>
            </a:xfrm>
            <a:custGeom>
              <a:rect b="b" l="l" r="r" t="t"/>
              <a:pathLst>
                <a:path extrusionOk="0" h="99150" w="48669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47"/>
            <p:cNvSpPr/>
            <p:nvPr/>
          </p:nvSpPr>
          <p:spPr>
            <a:xfrm>
              <a:off x="6159600" y="649725"/>
              <a:ext cx="1189525" cy="2002325"/>
            </a:xfrm>
            <a:custGeom>
              <a:rect b="b" l="l" r="r" t="t"/>
              <a:pathLst>
                <a:path extrusionOk="0" h="80093" w="47581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47"/>
            <p:cNvSpPr/>
            <p:nvPr/>
          </p:nvSpPr>
          <p:spPr>
            <a:xfrm>
              <a:off x="339600" y="2657000"/>
              <a:ext cx="5812125" cy="871000"/>
            </a:xfrm>
            <a:custGeom>
              <a:rect b="b" l="l" r="r" t="t"/>
              <a:pathLst>
                <a:path extrusionOk="0" h="34840" w="232485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47"/>
            <p:cNvSpPr/>
            <p:nvPr/>
          </p:nvSpPr>
          <p:spPr>
            <a:xfrm>
              <a:off x="4330150" y="2657000"/>
              <a:ext cx="1833875" cy="2012250"/>
            </a:xfrm>
            <a:custGeom>
              <a:rect b="b" l="l" r="r" t="t"/>
              <a:pathLst>
                <a:path extrusionOk="0" h="80490" w="73355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47"/>
            <p:cNvSpPr/>
            <p:nvPr/>
          </p:nvSpPr>
          <p:spPr>
            <a:xfrm>
              <a:off x="3715075" y="659400"/>
              <a:ext cx="2399800" cy="1996450"/>
            </a:xfrm>
            <a:custGeom>
              <a:rect b="b" l="l" r="r" t="t"/>
              <a:pathLst>
                <a:path extrusionOk="0" h="79858" w="95992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47"/>
            <p:cNvSpPr/>
            <p:nvPr/>
          </p:nvSpPr>
          <p:spPr>
            <a:xfrm>
              <a:off x="1401575" y="660850"/>
              <a:ext cx="4757175" cy="1989150"/>
            </a:xfrm>
            <a:custGeom>
              <a:rect b="b" l="l" r="r" t="t"/>
              <a:pathLst>
                <a:path extrusionOk="0" h="79566" w="190287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47"/>
            <p:cNvSpPr/>
            <p:nvPr/>
          </p:nvSpPr>
          <p:spPr>
            <a:xfrm>
              <a:off x="6158725" y="654700"/>
              <a:ext cx="360075" cy="1995300"/>
            </a:xfrm>
            <a:custGeom>
              <a:rect b="b" l="l" r="r" t="t"/>
              <a:pathLst>
                <a:path extrusionOk="0" h="79812" w="14403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47"/>
            <p:cNvSpPr/>
            <p:nvPr/>
          </p:nvSpPr>
          <p:spPr>
            <a:xfrm>
              <a:off x="6154750" y="2075550"/>
              <a:ext cx="1190875" cy="574600"/>
            </a:xfrm>
            <a:custGeom>
              <a:rect b="b" l="l" r="r" t="t"/>
              <a:pathLst>
                <a:path extrusionOk="0" h="22984" w="47635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47"/>
            <p:cNvSpPr/>
            <p:nvPr/>
          </p:nvSpPr>
          <p:spPr>
            <a:xfrm>
              <a:off x="6158725" y="2649975"/>
              <a:ext cx="1219650" cy="2485775"/>
            </a:xfrm>
            <a:custGeom>
              <a:rect b="b" l="l" r="r" t="t"/>
              <a:pathLst>
                <a:path extrusionOk="0" h="99431" w="48786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47"/>
            <p:cNvSpPr/>
            <p:nvPr/>
          </p:nvSpPr>
          <p:spPr>
            <a:xfrm>
              <a:off x="3817450" y="2649975"/>
              <a:ext cx="2341300" cy="2032450"/>
            </a:xfrm>
            <a:custGeom>
              <a:rect b="b" l="l" r="r" t="t"/>
              <a:pathLst>
                <a:path extrusionOk="0" h="81298" w="93652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47"/>
            <p:cNvSpPr/>
            <p:nvPr/>
          </p:nvSpPr>
          <p:spPr>
            <a:xfrm>
              <a:off x="5327200" y="2649975"/>
              <a:ext cx="831550" cy="2026300"/>
            </a:xfrm>
            <a:custGeom>
              <a:rect b="b" l="l" r="r" t="t"/>
              <a:pathLst>
                <a:path extrusionOk="0" h="81052" w="33262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47"/>
            <p:cNvSpPr/>
            <p:nvPr/>
          </p:nvSpPr>
          <p:spPr>
            <a:xfrm>
              <a:off x="4619125" y="651775"/>
              <a:ext cx="1539625" cy="1998225"/>
            </a:xfrm>
            <a:custGeom>
              <a:rect b="b" l="l" r="r" t="t"/>
              <a:pathLst>
                <a:path extrusionOk="0" h="79929" w="61585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47"/>
            <p:cNvSpPr/>
            <p:nvPr/>
          </p:nvSpPr>
          <p:spPr>
            <a:xfrm>
              <a:off x="5497425" y="655575"/>
              <a:ext cx="661325" cy="1994425"/>
            </a:xfrm>
            <a:custGeom>
              <a:rect b="b" l="l" r="r" t="t"/>
              <a:pathLst>
                <a:path extrusionOk="0" h="79777" w="26453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47"/>
            <p:cNvSpPr/>
            <p:nvPr/>
          </p:nvSpPr>
          <p:spPr>
            <a:xfrm>
              <a:off x="238125" y="2419225"/>
              <a:ext cx="5920625" cy="420300"/>
            </a:xfrm>
            <a:custGeom>
              <a:rect b="b" l="l" r="r" t="t"/>
              <a:pathLst>
                <a:path extrusionOk="0" h="16812" w="236825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47"/>
            <p:cNvSpPr/>
            <p:nvPr/>
          </p:nvSpPr>
          <p:spPr>
            <a:xfrm>
              <a:off x="632950" y="577800"/>
              <a:ext cx="6431025" cy="2098225"/>
            </a:xfrm>
            <a:custGeom>
              <a:rect b="b" l="l" r="r" t="t"/>
              <a:pathLst>
                <a:path extrusionOk="0" h="83929" w="257241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47"/>
            <p:cNvSpPr/>
            <p:nvPr/>
          </p:nvSpPr>
          <p:spPr>
            <a:xfrm>
              <a:off x="2229875" y="2618975"/>
              <a:ext cx="4471700" cy="2377850"/>
            </a:xfrm>
            <a:custGeom>
              <a:rect b="b" l="l" r="r" t="t"/>
              <a:pathLst>
                <a:path extrusionOk="0" h="95114" w="178868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47"/>
            <p:cNvSpPr/>
            <p:nvPr/>
          </p:nvSpPr>
          <p:spPr>
            <a:xfrm>
              <a:off x="4725575" y="2649975"/>
              <a:ext cx="1433175" cy="2154100"/>
            </a:xfrm>
            <a:custGeom>
              <a:rect b="b" l="l" r="r" t="t"/>
              <a:pathLst>
                <a:path extrusionOk="0" h="86164" w="57327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47"/>
            <p:cNvSpPr/>
            <p:nvPr/>
          </p:nvSpPr>
          <p:spPr>
            <a:xfrm>
              <a:off x="5269600" y="2975275"/>
              <a:ext cx="38550" cy="28625"/>
            </a:xfrm>
            <a:custGeom>
              <a:rect b="b" l="l" r="r" t="t"/>
              <a:pathLst>
                <a:path extrusionOk="0" h="1145" w="1542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47"/>
            <p:cNvSpPr/>
            <p:nvPr/>
          </p:nvSpPr>
          <p:spPr>
            <a:xfrm>
              <a:off x="5328100" y="29762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47"/>
            <p:cNvSpPr/>
            <p:nvPr/>
          </p:nvSpPr>
          <p:spPr>
            <a:xfrm>
              <a:off x="5330525" y="2921400"/>
              <a:ext cx="30350" cy="28850"/>
            </a:xfrm>
            <a:custGeom>
              <a:rect b="b" l="l" r="r" t="t"/>
              <a:pathLst>
                <a:path extrusionOk="0" h="1154" w="1214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47"/>
            <p:cNvSpPr/>
            <p:nvPr/>
          </p:nvSpPr>
          <p:spPr>
            <a:xfrm>
              <a:off x="5270775" y="2920475"/>
              <a:ext cx="38525" cy="28725"/>
            </a:xfrm>
            <a:custGeom>
              <a:rect b="b" l="l" r="r" t="t"/>
              <a:pathLst>
                <a:path extrusionOk="0" h="1149" w="1541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47"/>
            <p:cNvSpPr/>
            <p:nvPr/>
          </p:nvSpPr>
          <p:spPr>
            <a:xfrm>
              <a:off x="5267850" y="3017800"/>
              <a:ext cx="36925" cy="31600"/>
            </a:xfrm>
            <a:custGeom>
              <a:rect b="b" l="l" r="r" t="t"/>
              <a:pathLst>
                <a:path extrusionOk="0" h="1264" w="1477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47"/>
            <p:cNvSpPr/>
            <p:nvPr/>
          </p:nvSpPr>
          <p:spPr>
            <a:xfrm>
              <a:off x="5326325" y="30189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47"/>
            <p:cNvSpPr/>
            <p:nvPr/>
          </p:nvSpPr>
          <p:spPr>
            <a:xfrm>
              <a:off x="5369325" y="2977925"/>
              <a:ext cx="38400" cy="31725"/>
            </a:xfrm>
            <a:custGeom>
              <a:rect b="b" l="l" r="r" t="t"/>
              <a:pathLst>
                <a:path extrusionOk="0" h="1269" w="1536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47"/>
            <p:cNvSpPr/>
            <p:nvPr/>
          </p:nvSpPr>
          <p:spPr>
            <a:xfrm>
              <a:off x="5370450" y="29186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47"/>
            <p:cNvSpPr/>
            <p:nvPr/>
          </p:nvSpPr>
          <p:spPr>
            <a:xfrm>
              <a:off x="5329225" y="2875775"/>
              <a:ext cx="36900" cy="31725"/>
            </a:xfrm>
            <a:custGeom>
              <a:rect b="b" l="l" r="r" t="t"/>
              <a:pathLst>
                <a:path extrusionOk="0" h="1269" w="1476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47"/>
            <p:cNvSpPr/>
            <p:nvPr/>
          </p:nvSpPr>
          <p:spPr>
            <a:xfrm>
              <a:off x="5269300" y="2874675"/>
              <a:ext cx="38400" cy="31700"/>
            </a:xfrm>
            <a:custGeom>
              <a:rect b="b" l="l" r="r" t="t"/>
              <a:pathLst>
                <a:path extrusionOk="0" h="1268" w="1536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47"/>
            <p:cNvSpPr/>
            <p:nvPr/>
          </p:nvSpPr>
          <p:spPr>
            <a:xfrm>
              <a:off x="5226300" y="2915700"/>
              <a:ext cx="38650" cy="31650"/>
            </a:xfrm>
            <a:custGeom>
              <a:rect b="b" l="l" r="r" t="t"/>
              <a:pathLst>
                <a:path extrusionOk="0" h="1266" w="1546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47"/>
            <p:cNvSpPr/>
            <p:nvPr/>
          </p:nvSpPr>
          <p:spPr>
            <a:xfrm>
              <a:off x="5226600" y="2975000"/>
              <a:ext cx="36925" cy="31525"/>
            </a:xfrm>
            <a:custGeom>
              <a:rect b="b" l="l" r="r" t="t"/>
              <a:pathLst>
                <a:path extrusionOk="0" h="1261" w="1477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47"/>
            <p:cNvSpPr/>
            <p:nvPr/>
          </p:nvSpPr>
          <p:spPr>
            <a:xfrm>
              <a:off x="5223975" y="303525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47"/>
            <p:cNvSpPr/>
            <p:nvPr/>
          </p:nvSpPr>
          <p:spPr>
            <a:xfrm>
              <a:off x="5306750" y="30709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47"/>
            <p:cNvSpPr/>
            <p:nvPr/>
          </p:nvSpPr>
          <p:spPr>
            <a:xfrm>
              <a:off x="5389225" y="3038750"/>
              <a:ext cx="16900" cy="15950"/>
            </a:xfrm>
            <a:custGeom>
              <a:rect b="b" l="l" r="r" t="t"/>
              <a:pathLst>
                <a:path extrusionOk="0" h="638" w="676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47"/>
            <p:cNvSpPr/>
            <p:nvPr/>
          </p:nvSpPr>
          <p:spPr>
            <a:xfrm>
              <a:off x="5425775" y="2957650"/>
              <a:ext cx="16125" cy="15250"/>
            </a:xfrm>
            <a:custGeom>
              <a:rect b="b" l="l" r="r" t="t"/>
              <a:pathLst>
                <a:path extrusionOk="0" h="610" w="645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47"/>
            <p:cNvSpPr/>
            <p:nvPr/>
          </p:nvSpPr>
          <p:spPr>
            <a:xfrm>
              <a:off x="5393300" y="2874250"/>
              <a:ext cx="16700" cy="15800"/>
            </a:xfrm>
            <a:custGeom>
              <a:rect b="b" l="l" r="r" t="t"/>
              <a:pathLst>
                <a:path extrusionOk="0" h="632" w="668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47"/>
            <p:cNvSpPr/>
            <p:nvPr/>
          </p:nvSpPr>
          <p:spPr>
            <a:xfrm>
              <a:off x="5308775" y="2838325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47"/>
            <p:cNvSpPr/>
            <p:nvPr/>
          </p:nvSpPr>
          <p:spPr>
            <a:xfrm>
              <a:off x="5228050" y="2870825"/>
              <a:ext cx="16700" cy="15775"/>
            </a:xfrm>
            <a:custGeom>
              <a:rect b="b" l="l" r="r" t="t"/>
              <a:pathLst>
                <a:path extrusionOk="0" h="631" w="668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47"/>
            <p:cNvSpPr/>
            <p:nvPr/>
          </p:nvSpPr>
          <p:spPr>
            <a:xfrm>
              <a:off x="5192175" y="2952400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47"/>
            <p:cNvSpPr/>
            <p:nvPr/>
          </p:nvSpPr>
          <p:spPr>
            <a:xfrm>
              <a:off x="5240925" y="3092775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47"/>
            <p:cNvSpPr/>
            <p:nvPr/>
          </p:nvSpPr>
          <p:spPr>
            <a:xfrm>
              <a:off x="5359425" y="3095025"/>
              <a:ext cx="28650" cy="23875"/>
            </a:xfrm>
            <a:custGeom>
              <a:rect b="b" l="l" r="r" t="t"/>
              <a:pathLst>
                <a:path extrusionOk="0" h="955" w="1146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47"/>
            <p:cNvSpPr/>
            <p:nvPr/>
          </p:nvSpPr>
          <p:spPr>
            <a:xfrm>
              <a:off x="5445375" y="3012975"/>
              <a:ext cx="28650" cy="23825"/>
            </a:xfrm>
            <a:custGeom>
              <a:rect b="b" l="l" r="r" t="t"/>
              <a:pathLst>
                <a:path extrusionOk="0" h="953" w="1146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47"/>
            <p:cNvSpPr/>
            <p:nvPr/>
          </p:nvSpPr>
          <p:spPr>
            <a:xfrm>
              <a:off x="5447750" y="2894400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47"/>
            <p:cNvSpPr/>
            <p:nvPr/>
          </p:nvSpPr>
          <p:spPr>
            <a:xfrm>
              <a:off x="5365275" y="2808700"/>
              <a:ext cx="27775" cy="23850"/>
            </a:xfrm>
            <a:custGeom>
              <a:rect b="b" l="l" r="r" t="t"/>
              <a:pathLst>
                <a:path extrusionOk="0" h="954" w="1111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47"/>
            <p:cNvSpPr/>
            <p:nvPr/>
          </p:nvSpPr>
          <p:spPr>
            <a:xfrm>
              <a:off x="5245900" y="2806225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47"/>
            <p:cNvSpPr/>
            <p:nvPr/>
          </p:nvSpPr>
          <p:spPr>
            <a:xfrm>
              <a:off x="5159950" y="2888500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47"/>
            <p:cNvSpPr/>
            <p:nvPr/>
          </p:nvSpPr>
          <p:spPr>
            <a:xfrm>
              <a:off x="5158450" y="3007125"/>
              <a:ext cx="27775" cy="23750"/>
            </a:xfrm>
            <a:custGeom>
              <a:rect b="b" l="l" r="r" t="t"/>
              <a:pathLst>
                <a:path extrusionOk="0" h="950" w="1111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47"/>
            <p:cNvSpPr/>
            <p:nvPr/>
          </p:nvSpPr>
          <p:spPr>
            <a:xfrm>
              <a:off x="5171325" y="3092925"/>
              <a:ext cx="10550" cy="8075"/>
            </a:xfrm>
            <a:custGeom>
              <a:rect b="b" l="l" r="r" t="t"/>
              <a:pathLst>
                <a:path extrusionOk="0" h="323" w="422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47"/>
            <p:cNvSpPr/>
            <p:nvPr/>
          </p:nvSpPr>
          <p:spPr>
            <a:xfrm>
              <a:off x="5308875" y="3152700"/>
              <a:ext cx="9300" cy="7850"/>
            </a:xfrm>
            <a:custGeom>
              <a:rect b="b" l="l" r="r" t="t"/>
              <a:pathLst>
                <a:path extrusionOk="0" h="314" w="372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47"/>
            <p:cNvSpPr/>
            <p:nvPr/>
          </p:nvSpPr>
          <p:spPr>
            <a:xfrm>
              <a:off x="5447425" y="309852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47"/>
            <p:cNvSpPr/>
            <p:nvPr/>
          </p:nvSpPr>
          <p:spPr>
            <a:xfrm>
              <a:off x="5506500" y="2962625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47"/>
            <p:cNvSpPr/>
            <p:nvPr/>
          </p:nvSpPr>
          <p:spPr>
            <a:xfrm>
              <a:off x="5453550" y="2824475"/>
              <a:ext cx="8225" cy="7925"/>
            </a:xfrm>
            <a:custGeom>
              <a:rect b="b" l="l" r="r" t="t"/>
              <a:pathLst>
                <a:path extrusionOk="0" h="317" w="329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47"/>
            <p:cNvSpPr/>
            <p:nvPr/>
          </p:nvSpPr>
          <p:spPr>
            <a:xfrm>
              <a:off x="5315600" y="2764900"/>
              <a:ext cx="9300" cy="8050"/>
            </a:xfrm>
            <a:custGeom>
              <a:rect b="b" l="l" r="r" t="t"/>
              <a:pathLst>
                <a:path extrusionOk="0" h="322" w="372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47"/>
            <p:cNvSpPr/>
            <p:nvPr/>
          </p:nvSpPr>
          <p:spPr>
            <a:xfrm>
              <a:off x="5177750" y="281887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47"/>
            <p:cNvSpPr/>
            <p:nvPr/>
          </p:nvSpPr>
          <p:spPr>
            <a:xfrm>
              <a:off x="5118675" y="2954725"/>
              <a:ext cx="9100" cy="7925"/>
            </a:xfrm>
            <a:custGeom>
              <a:rect b="b" l="l" r="r" t="t"/>
              <a:pathLst>
                <a:path extrusionOk="0" h="317" w="364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47"/>
            <p:cNvSpPr/>
            <p:nvPr/>
          </p:nvSpPr>
          <p:spPr>
            <a:xfrm>
              <a:off x="5214325" y="3167850"/>
              <a:ext cx="18275" cy="15775"/>
            </a:xfrm>
            <a:custGeom>
              <a:rect b="b" l="l" r="r" t="t"/>
              <a:pathLst>
                <a:path extrusionOk="0" h="631" w="731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47"/>
            <p:cNvSpPr/>
            <p:nvPr/>
          </p:nvSpPr>
          <p:spPr>
            <a:xfrm>
              <a:off x="5392500" y="3171450"/>
              <a:ext cx="18975" cy="15875"/>
            </a:xfrm>
            <a:custGeom>
              <a:rect b="b" l="l" r="r" t="t"/>
              <a:pathLst>
                <a:path extrusionOk="0" h="635" w="759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47"/>
            <p:cNvSpPr/>
            <p:nvPr/>
          </p:nvSpPr>
          <p:spPr>
            <a:xfrm>
              <a:off x="5521425" y="30481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47"/>
            <p:cNvSpPr/>
            <p:nvPr/>
          </p:nvSpPr>
          <p:spPr>
            <a:xfrm>
              <a:off x="5525075" y="2870200"/>
              <a:ext cx="18600" cy="15825"/>
            </a:xfrm>
            <a:custGeom>
              <a:rect b="b" l="l" r="r" t="t"/>
              <a:pathLst>
                <a:path extrusionOk="0" h="633" w="744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47"/>
            <p:cNvSpPr/>
            <p:nvPr/>
          </p:nvSpPr>
          <p:spPr>
            <a:xfrm>
              <a:off x="5401375" y="27416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47"/>
            <p:cNvSpPr/>
            <p:nvPr/>
          </p:nvSpPr>
          <p:spPr>
            <a:xfrm>
              <a:off x="5222500" y="273797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47"/>
            <p:cNvSpPr/>
            <p:nvPr/>
          </p:nvSpPr>
          <p:spPr>
            <a:xfrm>
              <a:off x="5091225" y="2861000"/>
              <a:ext cx="20750" cy="16050"/>
            </a:xfrm>
            <a:custGeom>
              <a:rect b="b" l="l" r="r" t="t"/>
              <a:pathLst>
                <a:path extrusionOk="0" h="642" w="83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47"/>
            <p:cNvSpPr/>
            <p:nvPr/>
          </p:nvSpPr>
          <p:spPr>
            <a:xfrm>
              <a:off x="5090300" y="3039350"/>
              <a:ext cx="18625" cy="15850"/>
            </a:xfrm>
            <a:custGeom>
              <a:rect b="b" l="l" r="r" t="t"/>
              <a:pathLst>
                <a:path extrusionOk="0" h="634" w="745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47"/>
            <p:cNvSpPr/>
            <p:nvPr/>
          </p:nvSpPr>
          <p:spPr>
            <a:xfrm>
              <a:off x="5116050" y="314675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47"/>
            <p:cNvSpPr/>
            <p:nvPr/>
          </p:nvSpPr>
          <p:spPr>
            <a:xfrm>
              <a:off x="5307325" y="3230050"/>
              <a:ext cx="9375" cy="8125"/>
            </a:xfrm>
            <a:custGeom>
              <a:rect b="b" l="l" r="r" t="t"/>
              <a:pathLst>
                <a:path extrusionOk="0" h="325" w="375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47"/>
            <p:cNvSpPr/>
            <p:nvPr/>
          </p:nvSpPr>
          <p:spPr>
            <a:xfrm>
              <a:off x="5501225" y="3154575"/>
              <a:ext cx="9850" cy="7700"/>
            </a:xfrm>
            <a:custGeom>
              <a:rect b="b" l="l" r="r" t="t"/>
              <a:pathLst>
                <a:path extrusionOk="0" h="308" w="394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47"/>
            <p:cNvSpPr/>
            <p:nvPr/>
          </p:nvSpPr>
          <p:spPr>
            <a:xfrm>
              <a:off x="5584300" y="2964200"/>
              <a:ext cx="9375" cy="8100"/>
            </a:xfrm>
            <a:custGeom>
              <a:rect b="b" l="l" r="r" t="t"/>
              <a:pathLst>
                <a:path extrusionOk="0" h="324" w="375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47"/>
            <p:cNvSpPr/>
            <p:nvPr/>
          </p:nvSpPr>
          <p:spPr>
            <a:xfrm>
              <a:off x="5509725" y="2770875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47"/>
            <p:cNvSpPr/>
            <p:nvPr/>
          </p:nvSpPr>
          <p:spPr>
            <a:xfrm>
              <a:off x="5317350" y="2687400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47"/>
            <p:cNvSpPr/>
            <p:nvPr/>
          </p:nvSpPr>
          <p:spPr>
            <a:xfrm>
              <a:off x="5123950" y="2762725"/>
              <a:ext cx="9950" cy="8175"/>
            </a:xfrm>
            <a:custGeom>
              <a:rect b="b" l="l" r="r" t="t"/>
              <a:pathLst>
                <a:path extrusionOk="0" h="327" w="398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47"/>
            <p:cNvSpPr/>
            <p:nvPr/>
          </p:nvSpPr>
          <p:spPr>
            <a:xfrm>
              <a:off x="5040375" y="295327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47"/>
            <p:cNvSpPr/>
            <p:nvPr/>
          </p:nvSpPr>
          <p:spPr>
            <a:xfrm>
              <a:off x="6010450" y="1743275"/>
              <a:ext cx="31600" cy="28650"/>
            </a:xfrm>
            <a:custGeom>
              <a:rect b="b" l="l" r="r" t="t"/>
              <a:pathLst>
                <a:path extrusionOk="0" h="1146" w="1264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47"/>
            <p:cNvSpPr/>
            <p:nvPr/>
          </p:nvSpPr>
          <p:spPr>
            <a:xfrm>
              <a:off x="6065425" y="174450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47"/>
            <p:cNvSpPr/>
            <p:nvPr/>
          </p:nvSpPr>
          <p:spPr>
            <a:xfrm>
              <a:off x="6066600" y="1689550"/>
              <a:ext cx="31900" cy="28600"/>
            </a:xfrm>
            <a:custGeom>
              <a:rect b="b" l="l" r="r" t="t"/>
              <a:pathLst>
                <a:path extrusionOk="0" h="1144" w="1276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47"/>
            <p:cNvSpPr/>
            <p:nvPr/>
          </p:nvSpPr>
          <p:spPr>
            <a:xfrm>
              <a:off x="6011600" y="1688425"/>
              <a:ext cx="31625" cy="28550"/>
            </a:xfrm>
            <a:custGeom>
              <a:rect b="b" l="l" r="r" t="t"/>
              <a:pathLst>
                <a:path extrusionOk="0" h="1142" w="1265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47"/>
            <p:cNvSpPr/>
            <p:nvPr/>
          </p:nvSpPr>
          <p:spPr>
            <a:xfrm>
              <a:off x="6005175" y="1785900"/>
              <a:ext cx="37150" cy="31700"/>
            </a:xfrm>
            <a:custGeom>
              <a:rect b="b" l="l" r="r" t="t"/>
              <a:pathLst>
                <a:path extrusionOk="0" h="1268" w="1486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47"/>
            <p:cNvSpPr/>
            <p:nvPr/>
          </p:nvSpPr>
          <p:spPr>
            <a:xfrm>
              <a:off x="6063650" y="17870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47"/>
            <p:cNvSpPr/>
            <p:nvPr/>
          </p:nvSpPr>
          <p:spPr>
            <a:xfrm>
              <a:off x="6107825" y="1746075"/>
              <a:ext cx="41200" cy="31850"/>
            </a:xfrm>
            <a:custGeom>
              <a:rect b="b" l="l" r="r" t="t"/>
              <a:pathLst>
                <a:path extrusionOk="0" h="1274" w="1648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47"/>
            <p:cNvSpPr/>
            <p:nvPr/>
          </p:nvSpPr>
          <p:spPr>
            <a:xfrm>
              <a:off x="6107775" y="1686750"/>
              <a:ext cx="36925" cy="31625"/>
            </a:xfrm>
            <a:custGeom>
              <a:rect b="b" l="l" r="r" t="t"/>
              <a:pathLst>
                <a:path extrusionOk="0" h="1265" w="1477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47"/>
            <p:cNvSpPr/>
            <p:nvPr/>
          </p:nvSpPr>
          <p:spPr>
            <a:xfrm>
              <a:off x="6066600" y="1643950"/>
              <a:ext cx="38375" cy="31675"/>
            </a:xfrm>
            <a:custGeom>
              <a:rect b="b" l="l" r="r" t="t"/>
              <a:pathLst>
                <a:path extrusionOk="0" h="1267" w="1535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47"/>
            <p:cNvSpPr/>
            <p:nvPr/>
          </p:nvSpPr>
          <p:spPr>
            <a:xfrm>
              <a:off x="6006925" y="1642725"/>
              <a:ext cx="38350" cy="31725"/>
            </a:xfrm>
            <a:custGeom>
              <a:rect b="b" l="l" r="r" t="t"/>
              <a:pathLst>
                <a:path extrusionOk="0" h="1269" w="1534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47"/>
            <p:cNvSpPr/>
            <p:nvPr/>
          </p:nvSpPr>
          <p:spPr>
            <a:xfrm>
              <a:off x="5963875" y="1683800"/>
              <a:ext cx="38400" cy="31650"/>
            </a:xfrm>
            <a:custGeom>
              <a:rect b="b" l="l" r="r" t="t"/>
              <a:pathLst>
                <a:path extrusionOk="0" h="1266" w="1536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47"/>
            <p:cNvSpPr/>
            <p:nvPr/>
          </p:nvSpPr>
          <p:spPr>
            <a:xfrm>
              <a:off x="5963925" y="1743100"/>
              <a:ext cx="37200" cy="31625"/>
            </a:xfrm>
            <a:custGeom>
              <a:rect b="b" l="l" r="r" t="t"/>
              <a:pathLst>
                <a:path extrusionOk="0" h="1265" w="1488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47"/>
            <p:cNvSpPr/>
            <p:nvPr/>
          </p:nvSpPr>
          <p:spPr>
            <a:xfrm>
              <a:off x="5961300" y="1803350"/>
              <a:ext cx="16900" cy="15800"/>
            </a:xfrm>
            <a:custGeom>
              <a:rect b="b" l="l" r="r" t="t"/>
              <a:pathLst>
                <a:path extrusionOk="0" h="632" w="676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47"/>
            <p:cNvSpPr/>
            <p:nvPr/>
          </p:nvSpPr>
          <p:spPr>
            <a:xfrm>
              <a:off x="6044075" y="1839050"/>
              <a:ext cx="18450" cy="16000"/>
            </a:xfrm>
            <a:custGeom>
              <a:rect b="b" l="l" r="r" t="t"/>
              <a:pathLst>
                <a:path extrusionOk="0" h="640" w="738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47"/>
            <p:cNvSpPr/>
            <p:nvPr/>
          </p:nvSpPr>
          <p:spPr>
            <a:xfrm>
              <a:off x="6124800" y="1806775"/>
              <a:ext cx="21075" cy="15925"/>
            </a:xfrm>
            <a:custGeom>
              <a:rect b="b" l="l" r="r" t="t"/>
              <a:pathLst>
                <a:path extrusionOk="0" h="637" w="843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47"/>
            <p:cNvSpPr/>
            <p:nvPr/>
          </p:nvSpPr>
          <p:spPr>
            <a:xfrm>
              <a:off x="6160775" y="1725250"/>
              <a:ext cx="18450" cy="15750"/>
            </a:xfrm>
            <a:custGeom>
              <a:rect b="b" l="l" r="r" t="t"/>
              <a:pathLst>
                <a:path extrusionOk="0" h="630" w="738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47"/>
            <p:cNvSpPr/>
            <p:nvPr/>
          </p:nvSpPr>
          <p:spPr>
            <a:xfrm>
              <a:off x="6130650" y="1642200"/>
              <a:ext cx="16700" cy="15925"/>
            </a:xfrm>
            <a:custGeom>
              <a:rect b="b" l="l" r="r" t="t"/>
              <a:pathLst>
                <a:path extrusionOk="0" h="637" w="668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47"/>
            <p:cNvSpPr/>
            <p:nvPr/>
          </p:nvSpPr>
          <p:spPr>
            <a:xfrm>
              <a:off x="6046125" y="1606425"/>
              <a:ext cx="18750" cy="16000"/>
            </a:xfrm>
            <a:custGeom>
              <a:rect b="b" l="l" r="r" t="t"/>
              <a:pathLst>
                <a:path extrusionOk="0" h="640" w="75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47"/>
            <p:cNvSpPr/>
            <p:nvPr/>
          </p:nvSpPr>
          <p:spPr>
            <a:xfrm>
              <a:off x="5963050" y="1638925"/>
              <a:ext cx="21000" cy="15800"/>
            </a:xfrm>
            <a:custGeom>
              <a:rect b="b" l="l" r="r" t="t"/>
              <a:pathLst>
                <a:path extrusionOk="0" h="632" w="84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47"/>
            <p:cNvSpPr/>
            <p:nvPr/>
          </p:nvSpPr>
          <p:spPr>
            <a:xfrm>
              <a:off x="5929500" y="1720500"/>
              <a:ext cx="18675" cy="15825"/>
            </a:xfrm>
            <a:custGeom>
              <a:rect b="b" l="l" r="r" t="t"/>
              <a:pathLst>
                <a:path extrusionOk="0" h="633" w="747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47"/>
            <p:cNvSpPr/>
            <p:nvPr/>
          </p:nvSpPr>
          <p:spPr>
            <a:xfrm>
              <a:off x="5978275" y="1860875"/>
              <a:ext cx="27750" cy="23825"/>
            </a:xfrm>
            <a:custGeom>
              <a:rect b="b" l="l" r="r" t="t"/>
              <a:pathLst>
                <a:path extrusionOk="0" h="953" w="111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47"/>
            <p:cNvSpPr/>
            <p:nvPr/>
          </p:nvSpPr>
          <p:spPr>
            <a:xfrm>
              <a:off x="6096775" y="186330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47"/>
            <p:cNvSpPr/>
            <p:nvPr/>
          </p:nvSpPr>
          <p:spPr>
            <a:xfrm>
              <a:off x="6182700" y="1781175"/>
              <a:ext cx="28950" cy="23700"/>
            </a:xfrm>
            <a:custGeom>
              <a:rect b="b" l="l" r="r" t="t"/>
              <a:pathLst>
                <a:path extrusionOk="0" h="948" w="1158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47"/>
            <p:cNvSpPr/>
            <p:nvPr/>
          </p:nvSpPr>
          <p:spPr>
            <a:xfrm>
              <a:off x="6185125" y="1662550"/>
              <a:ext cx="27725" cy="23700"/>
            </a:xfrm>
            <a:custGeom>
              <a:rect b="b" l="l" r="r" t="t"/>
              <a:pathLst>
                <a:path extrusionOk="0" h="948" w="1109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47"/>
            <p:cNvSpPr/>
            <p:nvPr/>
          </p:nvSpPr>
          <p:spPr>
            <a:xfrm>
              <a:off x="6102650" y="1576800"/>
              <a:ext cx="27725" cy="23850"/>
            </a:xfrm>
            <a:custGeom>
              <a:rect b="b" l="l" r="r" t="t"/>
              <a:pathLst>
                <a:path extrusionOk="0" h="954" w="1109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47"/>
            <p:cNvSpPr/>
            <p:nvPr/>
          </p:nvSpPr>
          <p:spPr>
            <a:xfrm>
              <a:off x="5983250" y="1574325"/>
              <a:ext cx="28600" cy="23850"/>
            </a:xfrm>
            <a:custGeom>
              <a:rect b="b" l="l" r="r" t="t"/>
              <a:pathLst>
                <a:path extrusionOk="0" h="954" w="1144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47"/>
            <p:cNvSpPr/>
            <p:nvPr/>
          </p:nvSpPr>
          <p:spPr>
            <a:xfrm>
              <a:off x="5897325" y="1656650"/>
              <a:ext cx="28025" cy="23675"/>
            </a:xfrm>
            <a:custGeom>
              <a:rect b="b" l="l" r="r" t="t"/>
              <a:pathLst>
                <a:path extrusionOk="0" h="947" w="1121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47"/>
            <p:cNvSpPr/>
            <p:nvPr/>
          </p:nvSpPr>
          <p:spPr>
            <a:xfrm>
              <a:off x="5895775" y="1775225"/>
              <a:ext cx="27800" cy="23750"/>
            </a:xfrm>
            <a:custGeom>
              <a:rect b="b" l="l" r="r" t="t"/>
              <a:pathLst>
                <a:path extrusionOk="0" h="950" w="1112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47"/>
            <p:cNvSpPr/>
            <p:nvPr/>
          </p:nvSpPr>
          <p:spPr>
            <a:xfrm>
              <a:off x="5909525" y="1861025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47"/>
            <p:cNvSpPr/>
            <p:nvPr/>
          </p:nvSpPr>
          <p:spPr>
            <a:xfrm>
              <a:off x="6046425" y="1920575"/>
              <a:ext cx="9300" cy="7900"/>
            </a:xfrm>
            <a:custGeom>
              <a:rect b="b" l="l" r="r" t="t"/>
              <a:pathLst>
                <a:path extrusionOk="0" h="316" w="372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47"/>
            <p:cNvSpPr/>
            <p:nvPr/>
          </p:nvSpPr>
          <p:spPr>
            <a:xfrm>
              <a:off x="6183875" y="1866725"/>
              <a:ext cx="10550" cy="7850"/>
            </a:xfrm>
            <a:custGeom>
              <a:rect b="b" l="l" r="r" t="t"/>
              <a:pathLst>
                <a:path extrusionOk="0" h="314" w="422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47"/>
            <p:cNvSpPr/>
            <p:nvPr/>
          </p:nvSpPr>
          <p:spPr>
            <a:xfrm>
              <a:off x="6243825" y="1730825"/>
              <a:ext cx="9300" cy="7825"/>
            </a:xfrm>
            <a:custGeom>
              <a:rect b="b" l="l" r="r" t="t"/>
              <a:pathLst>
                <a:path extrusionOk="0" h="313" w="372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47"/>
            <p:cNvSpPr/>
            <p:nvPr/>
          </p:nvSpPr>
          <p:spPr>
            <a:xfrm>
              <a:off x="6189600" y="1592700"/>
              <a:ext cx="9500" cy="7825"/>
            </a:xfrm>
            <a:custGeom>
              <a:rect b="b" l="l" r="r" t="t"/>
              <a:pathLst>
                <a:path extrusionOk="0" h="313" w="38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47"/>
            <p:cNvSpPr/>
            <p:nvPr/>
          </p:nvSpPr>
          <p:spPr>
            <a:xfrm>
              <a:off x="6054300" y="1533150"/>
              <a:ext cx="7925" cy="7700"/>
            </a:xfrm>
            <a:custGeom>
              <a:rect b="b" l="l" r="r" t="t"/>
              <a:pathLst>
                <a:path extrusionOk="0" h="308" w="317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47"/>
            <p:cNvSpPr/>
            <p:nvPr/>
          </p:nvSpPr>
          <p:spPr>
            <a:xfrm>
              <a:off x="5915100" y="1586900"/>
              <a:ext cx="9600" cy="7725"/>
            </a:xfrm>
            <a:custGeom>
              <a:rect b="b" l="l" r="r" t="t"/>
              <a:pathLst>
                <a:path extrusionOk="0" h="309" w="384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47"/>
            <p:cNvSpPr/>
            <p:nvPr/>
          </p:nvSpPr>
          <p:spPr>
            <a:xfrm>
              <a:off x="5855725" y="1722825"/>
              <a:ext cx="9075" cy="7950"/>
            </a:xfrm>
            <a:custGeom>
              <a:rect b="b" l="l" r="r" t="t"/>
              <a:pathLst>
                <a:path extrusionOk="0" h="318" w="363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47"/>
            <p:cNvSpPr/>
            <p:nvPr/>
          </p:nvSpPr>
          <p:spPr>
            <a:xfrm>
              <a:off x="5951650" y="193592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47"/>
            <p:cNvSpPr/>
            <p:nvPr/>
          </p:nvSpPr>
          <p:spPr>
            <a:xfrm>
              <a:off x="6129925" y="1939425"/>
              <a:ext cx="19175" cy="16000"/>
            </a:xfrm>
            <a:custGeom>
              <a:rect b="b" l="l" r="r" t="t"/>
              <a:pathLst>
                <a:path extrusionOk="0" h="640" w="767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47"/>
            <p:cNvSpPr/>
            <p:nvPr/>
          </p:nvSpPr>
          <p:spPr>
            <a:xfrm>
              <a:off x="6258750" y="1816400"/>
              <a:ext cx="19200" cy="15650"/>
            </a:xfrm>
            <a:custGeom>
              <a:rect b="b" l="l" r="r" t="t"/>
              <a:pathLst>
                <a:path extrusionOk="0" h="626" w="768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47"/>
            <p:cNvSpPr/>
            <p:nvPr/>
          </p:nvSpPr>
          <p:spPr>
            <a:xfrm>
              <a:off x="6262425" y="1638300"/>
              <a:ext cx="18575" cy="15825"/>
            </a:xfrm>
            <a:custGeom>
              <a:rect b="b" l="l" r="r" t="t"/>
              <a:pathLst>
                <a:path extrusionOk="0" h="633" w="743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47"/>
            <p:cNvSpPr/>
            <p:nvPr/>
          </p:nvSpPr>
          <p:spPr>
            <a:xfrm>
              <a:off x="6138700" y="1509775"/>
              <a:ext cx="18575" cy="15775"/>
            </a:xfrm>
            <a:custGeom>
              <a:rect b="b" l="l" r="r" t="t"/>
              <a:pathLst>
                <a:path extrusionOk="0" h="631" w="743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47"/>
            <p:cNvSpPr/>
            <p:nvPr/>
          </p:nvSpPr>
          <p:spPr>
            <a:xfrm>
              <a:off x="5959850" y="1506050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47"/>
            <p:cNvSpPr/>
            <p:nvPr/>
          </p:nvSpPr>
          <p:spPr>
            <a:xfrm>
              <a:off x="5830700" y="1629425"/>
              <a:ext cx="19200" cy="15825"/>
            </a:xfrm>
            <a:custGeom>
              <a:rect b="b" l="l" r="r" t="t"/>
              <a:pathLst>
                <a:path extrusionOk="0" h="633" w="768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47"/>
            <p:cNvSpPr/>
            <p:nvPr/>
          </p:nvSpPr>
          <p:spPr>
            <a:xfrm>
              <a:off x="5824150" y="1807475"/>
              <a:ext cx="21650" cy="16400"/>
            </a:xfrm>
            <a:custGeom>
              <a:rect b="b" l="l" r="r" t="t"/>
              <a:pathLst>
                <a:path extrusionOk="0" h="656" w="866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47"/>
            <p:cNvSpPr/>
            <p:nvPr/>
          </p:nvSpPr>
          <p:spPr>
            <a:xfrm>
              <a:off x="5853375" y="1914775"/>
              <a:ext cx="8800" cy="7775"/>
            </a:xfrm>
            <a:custGeom>
              <a:rect b="b" l="l" r="r" t="t"/>
              <a:pathLst>
                <a:path extrusionOk="0" h="311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47"/>
            <p:cNvSpPr/>
            <p:nvPr/>
          </p:nvSpPr>
          <p:spPr>
            <a:xfrm>
              <a:off x="6044650" y="1998250"/>
              <a:ext cx="9400" cy="8025"/>
            </a:xfrm>
            <a:custGeom>
              <a:rect b="b" l="l" r="r" t="t"/>
              <a:pathLst>
                <a:path extrusionOk="0" h="321" w="376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47"/>
            <p:cNvSpPr/>
            <p:nvPr/>
          </p:nvSpPr>
          <p:spPr>
            <a:xfrm>
              <a:off x="6238875" y="19226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47"/>
            <p:cNvSpPr/>
            <p:nvPr/>
          </p:nvSpPr>
          <p:spPr>
            <a:xfrm>
              <a:off x="6321625" y="1732475"/>
              <a:ext cx="9600" cy="7925"/>
            </a:xfrm>
            <a:custGeom>
              <a:rect b="b" l="l" r="r" t="t"/>
              <a:pathLst>
                <a:path extrusionOk="0" h="317" w="384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47"/>
            <p:cNvSpPr/>
            <p:nvPr/>
          </p:nvSpPr>
          <p:spPr>
            <a:xfrm>
              <a:off x="6246750" y="1538675"/>
              <a:ext cx="10200" cy="8025"/>
            </a:xfrm>
            <a:custGeom>
              <a:rect b="b" l="l" r="r" t="t"/>
              <a:pathLst>
                <a:path extrusionOk="0" h="321" w="408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47"/>
            <p:cNvSpPr/>
            <p:nvPr/>
          </p:nvSpPr>
          <p:spPr>
            <a:xfrm>
              <a:off x="6054675" y="1455500"/>
              <a:ext cx="9300" cy="7875"/>
            </a:xfrm>
            <a:custGeom>
              <a:rect b="b" l="l" r="r" t="t"/>
              <a:pathLst>
                <a:path extrusionOk="0" h="315" w="372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47"/>
            <p:cNvSpPr/>
            <p:nvPr/>
          </p:nvSpPr>
          <p:spPr>
            <a:xfrm>
              <a:off x="5860975" y="1530925"/>
              <a:ext cx="10450" cy="8200"/>
            </a:xfrm>
            <a:custGeom>
              <a:rect b="b" l="l" r="r" t="t"/>
              <a:pathLst>
                <a:path extrusionOk="0" h="328" w="418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47"/>
            <p:cNvSpPr/>
            <p:nvPr/>
          </p:nvSpPr>
          <p:spPr>
            <a:xfrm>
              <a:off x="5777725" y="1721325"/>
              <a:ext cx="9275" cy="7850"/>
            </a:xfrm>
            <a:custGeom>
              <a:rect b="b" l="l" r="r" t="t"/>
              <a:pathLst>
                <a:path extrusionOk="0" h="314" w="371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47"/>
            <p:cNvSpPr/>
            <p:nvPr/>
          </p:nvSpPr>
          <p:spPr>
            <a:xfrm>
              <a:off x="3704300" y="1710800"/>
              <a:ext cx="37425" cy="29475"/>
            </a:xfrm>
            <a:custGeom>
              <a:rect b="b" l="l" r="r" t="t"/>
              <a:pathLst>
                <a:path extrusionOk="0" h="1179" w="1497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47"/>
            <p:cNvSpPr/>
            <p:nvPr/>
          </p:nvSpPr>
          <p:spPr>
            <a:xfrm>
              <a:off x="3761675" y="1711700"/>
              <a:ext cx="38550" cy="28900"/>
            </a:xfrm>
            <a:custGeom>
              <a:rect b="b" l="l" r="r" t="t"/>
              <a:pathLst>
                <a:path extrusionOk="0" h="1156" w="1542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47"/>
            <p:cNvSpPr/>
            <p:nvPr/>
          </p:nvSpPr>
          <p:spPr>
            <a:xfrm>
              <a:off x="3767525" y="1656900"/>
              <a:ext cx="30350" cy="28875"/>
            </a:xfrm>
            <a:custGeom>
              <a:rect b="b" l="l" r="r" t="t"/>
              <a:pathLst>
                <a:path extrusionOk="0" h="1155" w="1214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47"/>
            <p:cNvSpPr/>
            <p:nvPr/>
          </p:nvSpPr>
          <p:spPr>
            <a:xfrm>
              <a:off x="3710975" y="1655925"/>
              <a:ext cx="31925" cy="28650"/>
            </a:xfrm>
            <a:custGeom>
              <a:rect b="b" l="l" r="r" t="t"/>
              <a:pathLst>
                <a:path extrusionOk="0" h="1146" w="1277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47"/>
            <p:cNvSpPr/>
            <p:nvPr/>
          </p:nvSpPr>
          <p:spPr>
            <a:xfrm>
              <a:off x="3703325" y="1753400"/>
              <a:ext cx="38675" cy="31650"/>
            </a:xfrm>
            <a:custGeom>
              <a:rect b="b" l="l" r="r" t="t"/>
              <a:pathLst>
                <a:path extrusionOk="0" h="1266" w="1547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47"/>
            <p:cNvSpPr/>
            <p:nvPr/>
          </p:nvSpPr>
          <p:spPr>
            <a:xfrm>
              <a:off x="3763275" y="1754550"/>
              <a:ext cx="38100" cy="31700"/>
            </a:xfrm>
            <a:custGeom>
              <a:rect b="b" l="l" r="r" t="t"/>
              <a:pathLst>
                <a:path extrusionOk="0" h="1268" w="1524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47"/>
            <p:cNvSpPr/>
            <p:nvPr/>
          </p:nvSpPr>
          <p:spPr>
            <a:xfrm>
              <a:off x="3806050" y="1713575"/>
              <a:ext cx="38375" cy="31650"/>
            </a:xfrm>
            <a:custGeom>
              <a:rect b="b" l="l" r="r" t="t"/>
              <a:pathLst>
                <a:path extrusionOk="0" h="1266" w="1535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47"/>
            <p:cNvSpPr/>
            <p:nvPr/>
          </p:nvSpPr>
          <p:spPr>
            <a:xfrm>
              <a:off x="3807200" y="1654275"/>
              <a:ext cx="37175" cy="31625"/>
            </a:xfrm>
            <a:custGeom>
              <a:rect b="b" l="l" r="r" t="t"/>
              <a:pathLst>
                <a:path extrusionOk="0" h="1265" w="1487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47"/>
            <p:cNvSpPr/>
            <p:nvPr/>
          </p:nvSpPr>
          <p:spPr>
            <a:xfrm>
              <a:off x="3766225" y="1611400"/>
              <a:ext cx="36925" cy="31725"/>
            </a:xfrm>
            <a:custGeom>
              <a:rect b="b" l="l" r="r" t="t"/>
              <a:pathLst>
                <a:path extrusionOk="0" h="1269" w="1477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47"/>
            <p:cNvSpPr/>
            <p:nvPr/>
          </p:nvSpPr>
          <p:spPr>
            <a:xfrm>
              <a:off x="3706275" y="1610125"/>
              <a:ext cx="37200" cy="31725"/>
            </a:xfrm>
            <a:custGeom>
              <a:rect b="b" l="l" r="r" t="t"/>
              <a:pathLst>
                <a:path extrusionOk="0" h="1269" w="1488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47"/>
            <p:cNvSpPr/>
            <p:nvPr/>
          </p:nvSpPr>
          <p:spPr>
            <a:xfrm>
              <a:off x="3663300" y="1651275"/>
              <a:ext cx="38350" cy="31525"/>
            </a:xfrm>
            <a:custGeom>
              <a:rect b="b" l="l" r="r" t="t"/>
              <a:pathLst>
                <a:path extrusionOk="0" h="1261" w="1534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47"/>
            <p:cNvSpPr/>
            <p:nvPr/>
          </p:nvSpPr>
          <p:spPr>
            <a:xfrm>
              <a:off x="3663600" y="1710650"/>
              <a:ext cx="36925" cy="31500"/>
            </a:xfrm>
            <a:custGeom>
              <a:rect b="b" l="l" r="r" t="t"/>
              <a:pathLst>
                <a:path extrusionOk="0" h="1260" w="1477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47"/>
            <p:cNvSpPr/>
            <p:nvPr/>
          </p:nvSpPr>
          <p:spPr>
            <a:xfrm>
              <a:off x="3658300" y="1770875"/>
              <a:ext cx="19950" cy="15750"/>
            </a:xfrm>
            <a:custGeom>
              <a:rect b="b" l="l" r="r" t="t"/>
              <a:pathLst>
                <a:path extrusionOk="0" h="630" w="798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47"/>
            <p:cNvSpPr/>
            <p:nvPr/>
          </p:nvSpPr>
          <p:spPr>
            <a:xfrm>
              <a:off x="3743450" y="1806475"/>
              <a:ext cx="18650" cy="15825"/>
            </a:xfrm>
            <a:custGeom>
              <a:rect b="b" l="l" r="r" t="t"/>
              <a:pathLst>
                <a:path extrusionOk="0" h="633" w="746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47"/>
            <p:cNvSpPr/>
            <p:nvPr/>
          </p:nvSpPr>
          <p:spPr>
            <a:xfrm>
              <a:off x="3826225" y="1774375"/>
              <a:ext cx="17275" cy="15675"/>
            </a:xfrm>
            <a:custGeom>
              <a:rect b="b" l="l" r="r" t="t"/>
              <a:pathLst>
                <a:path extrusionOk="0" h="627" w="691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47"/>
            <p:cNvSpPr/>
            <p:nvPr/>
          </p:nvSpPr>
          <p:spPr>
            <a:xfrm>
              <a:off x="3860150" y="1692625"/>
              <a:ext cx="18650" cy="15900"/>
            </a:xfrm>
            <a:custGeom>
              <a:rect b="b" l="l" r="r" t="t"/>
              <a:pathLst>
                <a:path extrusionOk="0" h="636" w="746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47"/>
            <p:cNvSpPr/>
            <p:nvPr/>
          </p:nvSpPr>
          <p:spPr>
            <a:xfrm>
              <a:off x="3830325" y="1609750"/>
              <a:ext cx="16675" cy="15925"/>
            </a:xfrm>
            <a:custGeom>
              <a:rect b="b" l="l" r="r" t="t"/>
              <a:pathLst>
                <a:path extrusionOk="0" h="637" w="667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47"/>
            <p:cNvSpPr/>
            <p:nvPr/>
          </p:nvSpPr>
          <p:spPr>
            <a:xfrm>
              <a:off x="3745800" y="1573950"/>
              <a:ext cx="18450" cy="16025"/>
            </a:xfrm>
            <a:custGeom>
              <a:rect b="b" l="l" r="r" t="t"/>
              <a:pathLst>
                <a:path extrusionOk="0" h="641" w="738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47"/>
            <p:cNvSpPr/>
            <p:nvPr/>
          </p:nvSpPr>
          <p:spPr>
            <a:xfrm>
              <a:off x="3662425" y="1606350"/>
              <a:ext cx="21100" cy="15900"/>
            </a:xfrm>
            <a:custGeom>
              <a:rect b="b" l="l" r="r" t="t"/>
              <a:pathLst>
                <a:path extrusionOk="0" h="636" w="844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47"/>
            <p:cNvSpPr/>
            <p:nvPr/>
          </p:nvSpPr>
          <p:spPr>
            <a:xfrm>
              <a:off x="3625950" y="1687975"/>
              <a:ext cx="22200" cy="15900"/>
            </a:xfrm>
            <a:custGeom>
              <a:rect b="b" l="l" r="r" t="t"/>
              <a:pathLst>
                <a:path extrusionOk="0" h="636" w="888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47"/>
            <p:cNvSpPr/>
            <p:nvPr/>
          </p:nvSpPr>
          <p:spPr>
            <a:xfrm>
              <a:off x="3676825" y="1828325"/>
              <a:ext cx="28925" cy="23750"/>
            </a:xfrm>
            <a:custGeom>
              <a:rect b="b" l="l" r="r" t="t"/>
              <a:pathLst>
                <a:path extrusionOk="0" h="950" w="1157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47"/>
            <p:cNvSpPr/>
            <p:nvPr/>
          </p:nvSpPr>
          <p:spPr>
            <a:xfrm>
              <a:off x="3796175" y="1830675"/>
              <a:ext cx="28900" cy="23975"/>
            </a:xfrm>
            <a:custGeom>
              <a:rect b="b" l="l" r="r" t="t"/>
              <a:pathLst>
                <a:path extrusionOk="0" h="959" w="1156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47"/>
            <p:cNvSpPr/>
            <p:nvPr/>
          </p:nvSpPr>
          <p:spPr>
            <a:xfrm>
              <a:off x="3882375" y="1748625"/>
              <a:ext cx="28650" cy="23800"/>
            </a:xfrm>
            <a:custGeom>
              <a:rect b="b" l="l" r="r" t="t"/>
              <a:pathLst>
                <a:path extrusionOk="0" h="952" w="1146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47"/>
            <p:cNvSpPr/>
            <p:nvPr/>
          </p:nvSpPr>
          <p:spPr>
            <a:xfrm>
              <a:off x="3884750" y="1629775"/>
              <a:ext cx="27775" cy="23725"/>
            </a:xfrm>
            <a:custGeom>
              <a:rect b="b" l="l" r="r" t="t"/>
              <a:pathLst>
                <a:path extrusionOk="0" h="949" w="1111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47"/>
            <p:cNvSpPr/>
            <p:nvPr/>
          </p:nvSpPr>
          <p:spPr>
            <a:xfrm>
              <a:off x="3802300" y="1544200"/>
              <a:ext cx="27750" cy="23925"/>
            </a:xfrm>
            <a:custGeom>
              <a:rect b="b" l="l" r="r" t="t"/>
              <a:pathLst>
                <a:path extrusionOk="0" h="957" w="111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47"/>
            <p:cNvSpPr/>
            <p:nvPr/>
          </p:nvSpPr>
          <p:spPr>
            <a:xfrm>
              <a:off x="3682900" y="1541850"/>
              <a:ext cx="28625" cy="23850"/>
            </a:xfrm>
            <a:custGeom>
              <a:rect b="b" l="l" r="r" t="t"/>
              <a:pathLst>
                <a:path extrusionOk="0" h="954" w="1145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47"/>
            <p:cNvSpPr/>
            <p:nvPr/>
          </p:nvSpPr>
          <p:spPr>
            <a:xfrm>
              <a:off x="3596700" y="1624125"/>
              <a:ext cx="28900" cy="23800"/>
            </a:xfrm>
            <a:custGeom>
              <a:rect b="b" l="l" r="r" t="t"/>
              <a:pathLst>
                <a:path extrusionOk="0" h="952" w="1156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47"/>
            <p:cNvSpPr/>
            <p:nvPr/>
          </p:nvSpPr>
          <p:spPr>
            <a:xfrm>
              <a:off x="3590525" y="1742800"/>
              <a:ext cx="31875" cy="24125"/>
            </a:xfrm>
            <a:custGeom>
              <a:rect b="b" l="l" r="r" t="t"/>
              <a:pathLst>
                <a:path extrusionOk="0" h="965" w="1275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47"/>
            <p:cNvSpPr/>
            <p:nvPr/>
          </p:nvSpPr>
          <p:spPr>
            <a:xfrm>
              <a:off x="3608900" y="1828475"/>
              <a:ext cx="10300" cy="8075"/>
            </a:xfrm>
            <a:custGeom>
              <a:rect b="b" l="l" r="r" t="t"/>
              <a:pathLst>
                <a:path extrusionOk="0" h="323" w="412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47"/>
            <p:cNvSpPr/>
            <p:nvPr/>
          </p:nvSpPr>
          <p:spPr>
            <a:xfrm>
              <a:off x="3745800" y="1888100"/>
              <a:ext cx="9375" cy="7900"/>
            </a:xfrm>
            <a:custGeom>
              <a:rect b="b" l="l" r="r" t="t"/>
              <a:pathLst>
                <a:path extrusionOk="0" h="316" w="375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47"/>
            <p:cNvSpPr/>
            <p:nvPr/>
          </p:nvSpPr>
          <p:spPr>
            <a:xfrm>
              <a:off x="3884425" y="1834050"/>
              <a:ext cx="8500" cy="8000"/>
            </a:xfrm>
            <a:custGeom>
              <a:rect b="b" l="l" r="r" t="t"/>
              <a:pathLst>
                <a:path extrusionOk="0" h="320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47"/>
            <p:cNvSpPr/>
            <p:nvPr/>
          </p:nvSpPr>
          <p:spPr>
            <a:xfrm>
              <a:off x="3943300" y="1698250"/>
              <a:ext cx="9300" cy="7925"/>
            </a:xfrm>
            <a:custGeom>
              <a:rect b="b" l="l" r="r" t="t"/>
              <a:pathLst>
                <a:path extrusionOk="0" h="317" w="372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47"/>
            <p:cNvSpPr/>
            <p:nvPr/>
          </p:nvSpPr>
          <p:spPr>
            <a:xfrm>
              <a:off x="3889975" y="1560000"/>
              <a:ext cx="8800" cy="8000"/>
            </a:xfrm>
            <a:custGeom>
              <a:rect b="b" l="l" r="r" t="t"/>
              <a:pathLst>
                <a:path extrusionOk="0" h="320" w="352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47"/>
            <p:cNvSpPr/>
            <p:nvPr/>
          </p:nvSpPr>
          <p:spPr>
            <a:xfrm>
              <a:off x="3752600" y="1500525"/>
              <a:ext cx="9300" cy="7750"/>
            </a:xfrm>
            <a:custGeom>
              <a:rect b="b" l="l" r="r" t="t"/>
              <a:pathLst>
                <a:path extrusionOk="0" h="310" w="372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47"/>
            <p:cNvSpPr/>
            <p:nvPr/>
          </p:nvSpPr>
          <p:spPr>
            <a:xfrm>
              <a:off x="3614750" y="1554325"/>
              <a:ext cx="10225" cy="8175"/>
            </a:xfrm>
            <a:custGeom>
              <a:rect b="b" l="l" r="r" t="t"/>
              <a:pathLst>
                <a:path extrusionOk="0" h="327" w="409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47"/>
            <p:cNvSpPr/>
            <p:nvPr/>
          </p:nvSpPr>
          <p:spPr>
            <a:xfrm>
              <a:off x="3555175" y="1690375"/>
              <a:ext cx="9300" cy="7800"/>
            </a:xfrm>
            <a:custGeom>
              <a:rect b="b" l="l" r="r" t="t"/>
              <a:pathLst>
                <a:path extrusionOk="0" h="312" w="372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47"/>
            <p:cNvSpPr/>
            <p:nvPr/>
          </p:nvSpPr>
          <p:spPr>
            <a:xfrm>
              <a:off x="3650575" y="1903475"/>
              <a:ext cx="18900" cy="15650"/>
            </a:xfrm>
            <a:custGeom>
              <a:rect b="b" l="l" r="r" t="t"/>
              <a:pathLst>
                <a:path extrusionOk="0" h="626" w="756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47"/>
            <p:cNvSpPr/>
            <p:nvPr/>
          </p:nvSpPr>
          <p:spPr>
            <a:xfrm>
              <a:off x="3829300" y="1906950"/>
              <a:ext cx="19175" cy="15875"/>
            </a:xfrm>
            <a:custGeom>
              <a:rect b="b" l="l" r="r" t="t"/>
              <a:pathLst>
                <a:path extrusionOk="0" h="635" w="767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47"/>
            <p:cNvSpPr/>
            <p:nvPr/>
          </p:nvSpPr>
          <p:spPr>
            <a:xfrm>
              <a:off x="3958425" y="1783675"/>
              <a:ext cx="19175" cy="15900"/>
            </a:xfrm>
            <a:custGeom>
              <a:rect b="b" l="l" r="r" t="t"/>
              <a:pathLst>
                <a:path extrusionOk="0" h="636" w="767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47"/>
            <p:cNvSpPr/>
            <p:nvPr/>
          </p:nvSpPr>
          <p:spPr>
            <a:xfrm>
              <a:off x="3962050" y="1605725"/>
              <a:ext cx="18625" cy="15825"/>
            </a:xfrm>
            <a:custGeom>
              <a:rect b="b" l="l" r="r" t="t"/>
              <a:pathLst>
                <a:path extrusionOk="0" h="633" w="745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47"/>
            <p:cNvSpPr/>
            <p:nvPr/>
          </p:nvSpPr>
          <p:spPr>
            <a:xfrm>
              <a:off x="3838800" y="1477050"/>
              <a:ext cx="17850" cy="15725"/>
            </a:xfrm>
            <a:custGeom>
              <a:rect b="b" l="l" r="r" t="t"/>
              <a:pathLst>
                <a:path extrusionOk="0" h="629" w="714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47"/>
            <p:cNvSpPr/>
            <p:nvPr/>
          </p:nvSpPr>
          <p:spPr>
            <a:xfrm>
              <a:off x="3659350" y="1473625"/>
              <a:ext cx="18600" cy="15750"/>
            </a:xfrm>
            <a:custGeom>
              <a:rect b="b" l="l" r="r" t="t"/>
              <a:pathLst>
                <a:path extrusionOk="0" h="630" w="744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47"/>
            <p:cNvSpPr/>
            <p:nvPr/>
          </p:nvSpPr>
          <p:spPr>
            <a:xfrm>
              <a:off x="3530350" y="1596975"/>
              <a:ext cx="19200" cy="15625"/>
            </a:xfrm>
            <a:custGeom>
              <a:rect b="b" l="l" r="r" t="t"/>
              <a:pathLst>
                <a:path extrusionOk="0" h="625" w="768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47"/>
            <p:cNvSpPr/>
            <p:nvPr/>
          </p:nvSpPr>
          <p:spPr>
            <a:xfrm>
              <a:off x="3527300" y="1774900"/>
              <a:ext cx="18600" cy="15800"/>
            </a:xfrm>
            <a:custGeom>
              <a:rect b="b" l="l" r="r" t="t"/>
              <a:pathLst>
                <a:path extrusionOk="0" h="632" w="744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47"/>
            <p:cNvSpPr/>
            <p:nvPr/>
          </p:nvSpPr>
          <p:spPr>
            <a:xfrm>
              <a:off x="3551875" y="1882300"/>
              <a:ext cx="10850" cy="7850"/>
            </a:xfrm>
            <a:custGeom>
              <a:rect b="b" l="l" r="r" t="t"/>
              <a:pathLst>
                <a:path extrusionOk="0" h="314" w="434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47"/>
            <p:cNvSpPr/>
            <p:nvPr/>
          </p:nvSpPr>
          <p:spPr>
            <a:xfrm>
              <a:off x="3744325" y="1965950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47"/>
            <p:cNvSpPr/>
            <p:nvPr/>
          </p:nvSpPr>
          <p:spPr>
            <a:xfrm>
              <a:off x="3937350" y="1890125"/>
              <a:ext cx="10575" cy="7850"/>
            </a:xfrm>
            <a:custGeom>
              <a:rect b="b" l="l" r="r" t="t"/>
              <a:pathLst>
                <a:path extrusionOk="0" h="314" w="423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47"/>
            <p:cNvSpPr/>
            <p:nvPr/>
          </p:nvSpPr>
          <p:spPr>
            <a:xfrm>
              <a:off x="4022475" y="1699625"/>
              <a:ext cx="9375" cy="8025"/>
            </a:xfrm>
            <a:custGeom>
              <a:rect b="b" l="l" r="r" t="t"/>
              <a:pathLst>
                <a:path extrusionOk="0" h="321" w="375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47"/>
            <p:cNvSpPr/>
            <p:nvPr/>
          </p:nvSpPr>
          <p:spPr>
            <a:xfrm>
              <a:off x="3946725" y="1506300"/>
              <a:ext cx="8200" cy="7925"/>
            </a:xfrm>
            <a:custGeom>
              <a:rect b="b" l="l" r="r" t="t"/>
              <a:pathLst>
                <a:path extrusionOk="0" h="317" w="328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47"/>
            <p:cNvSpPr/>
            <p:nvPr/>
          </p:nvSpPr>
          <p:spPr>
            <a:xfrm>
              <a:off x="3755450" y="1423050"/>
              <a:ext cx="7900" cy="7650"/>
            </a:xfrm>
            <a:custGeom>
              <a:rect b="b" l="l" r="r" t="t"/>
              <a:pathLst>
                <a:path extrusionOk="0" h="306" w="316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47"/>
            <p:cNvSpPr/>
            <p:nvPr/>
          </p:nvSpPr>
          <p:spPr>
            <a:xfrm>
              <a:off x="3560950" y="1498575"/>
              <a:ext cx="8500" cy="7775"/>
            </a:xfrm>
            <a:custGeom>
              <a:rect b="b" l="l" r="r" t="t"/>
              <a:pathLst>
                <a:path extrusionOk="0" h="311" w="34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47"/>
            <p:cNvSpPr/>
            <p:nvPr/>
          </p:nvSpPr>
          <p:spPr>
            <a:xfrm>
              <a:off x="3477600" y="1688600"/>
              <a:ext cx="9075" cy="7925"/>
            </a:xfrm>
            <a:custGeom>
              <a:rect b="b" l="l" r="r" t="t"/>
              <a:pathLst>
                <a:path extrusionOk="0" h="317" w="363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47"/>
            <p:cNvSpPr/>
            <p:nvPr/>
          </p:nvSpPr>
          <p:spPr>
            <a:xfrm>
              <a:off x="4618550" y="4000600"/>
              <a:ext cx="26625" cy="23900"/>
            </a:xfrm>
            <a:custGeom>
              <a:rect b="b" l="l" r="r" t="t"/>
              <a:pathLst>
                <a:path extrusionOk="0" h="956" w="1065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47"/>
            <p:cNvSpPr/>
            <p:nvPr/>
          </p:nvSpPr>
          <p:spPr>
            <a:xfrm>
              <a:off x="4664450" y="4001400"/>
              <a:ext cx="25475" cy="23975"/>
            </a:xfrm>
            <a:custGeom>
              <a:rect b="b" l="l" r="r" t="t"/>
              <a:pathLst>
                <a:path extrusionOk="0" h="959" w="1019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47"/>
            <p:cNvSpPr/>
            <p:nvPr/>
          </p:nvSpPr>
          <p:spPr>
            <a:xfrm>
              <a:off x="4665625" y="3954900"/>
              <a:ext cx="31500" cy="24725"/>
            </a:xfrm>
            <a:custGeom>
              <a:rect b="b" l="l" r="r" t="t"/>
              <a:pathLst>
                <a:path extrusionOk="0" h="989" w="126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47"/>
            <p:cNvSpPr/>
            <p:nvPr/>
          </p:nvSpPr>
          <p:spPr>
            <a:xfrm>
              <a:off x="4619425" y="3954750"/>
              <a:ext cx="26625" cy="23975"/>
            </a:xfrm>
            <a:custGeom>
              <a:rect b="b" l="l" r="r" t="t"/>
              <a:pathLst>
                <a:path extrusionOk="0" h="959" w="1065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47"/>
            <p:cNvSpPr/>
            <p:nvPr/>
          </p:nvSpPr>
          <p:spPr>
            <a:xfrm>
              <a:off x="4614150" y="4036225"/>
              <a:ext cx="31150" cy="26500"/>
            </a:xfrm>
            <a:custGeom>
              <a:rect b="b" l="l" r="r" t="t"/>
              <a:pathLst>
                <a:path extrusionOk="0" h="1060" w="1246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47"/>
            <p:cNvSpPr/>
            <p:nvPr/>
          </p:nvSpPr>
          <p:spPr>
            <a:xfrm>
              <a:off x="4663125" y="4036950"/>
              <a:ext cx="32075" cy="26625"/>
            </a:xfrm>
            <a:custGeom>
              <a:rect b="b" l="l" r="r" t="t"/>
              <a:pathLst>
                <a:path extrusionOk="0" h="1065" w="1283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47"/>
            <p:cNvSpPr/>
            <p:nvPr/>
          </p:nvSpPr>
          <p:spPr>
            <a:xfrm>
              <a:off x="4699850" y="4003000"/>
              <a:ext cx="35000" cy="26575"/>
            </a:xfrm>
            <a:custGeom>
              <a:rect b="b" l="l" r="r" t="t"/>
              <a:pathLst>
                <a:path extrusionOk="0" h="1063" w="140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47"/>
            <p:cNvSpPr/>
            <p:nvPr/>
          </p:nvSpPr>
          <p:spPr>
            <a:xfrm>
              <a:off x="4699700" y="3953350"/>
              <a:ext cx="31175" cy="26375"/>
            </a:xfrm>
            <a:custGeom>
              <a:rect b="b" l="l" r="r" t="t"/>
              <a:pathLst>
                <a:path extrusionOk="0" h="1055" w="1247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47"/>
            <p:cNvSpPr/>
            <p:nvPr/>
          </p:nvSpPr>
          <p:spPr>
            <a:xfrm>
              <a:off x="4665500" y="3917500"/>
              <a:ext cx="31150" cy="26475"/>
            </a:xfrm>
            <a:custGeom>
              <a:rect b="b" l="l" r="r" t="t"/>
              <a:pathLst>
                <a:path extrusionOk="0" h="1059" w="1246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47"/>
            <p:cNvSpPr/>
            <p:nvPr/>
          </p:nvSpPr>
          <p:spPr>
            <a:xfrm>
              <a:off x="4615625" y="3916650"/>
              <a:ext cx="32075" cy="26600"/>
            </a:xfrm>
            <a:custGeom>
              <a:rect b="b" l="l" r="r" t="t"/>
              <a:pathLst>
                <a:path extrusionOk="0" h="1064" w="1283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47"/>
            <p:cNvSpPr/>
            <p:nvPr/>
          </p:nvSpPr>
          <p:spPr>
            <a:xfrm>
              <a:off x="4579775" y="3950950"/>
              <a:ext cx="32075" cy="26400"/>
            </a:xfrm>
            <a:custGeom>
              <a:rect b="b" l="l" r="r" t="t"/>
              <a:pathLst>
                <a:path extrusionOk="0" h="1056" w="1283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47"/>
            <p:cNvSpPr/>
            <p:nvPr/>
          </p:nvSpPr>
          <p:spPr>
            <a:xfrm>
              <a:off x="4579925" y="4000400"/>
              <a:ext cx="30875" cy="26350"/>
            </a:xfrm>
            <a:custGeom>
              <a:rect b="b" l="l" r="r" t="t"/>
              <a:pathLst>
                <a:path extrusionOk="0" h="1054" w="1235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47"/>
            <p:cNvSpPr/>
            <p:nvPr/>
          </p:nvSpPr>
          <p:spPr>
            <a:xfrm>
              <a:off x="4576125" y="4050725"/>
              <a:ext cx="17875" cy="13400"/>
            </a:xfrm>
            <a:custGeom>
              <a:rect b="b" l="l" r="r" t="t"/>
              <a:pathLst>
                <a:path extrusionOk="0" h="536" w="715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47"/>
            <p:cNvSpPr/>
            <p:nvPr/>
          </p:nvSpPr>
          <p:spPr>
            <a:xfrm>
              <a:off x="4646625" y="4080700"/>
              <a:ext cx="15525" cy="13250"/>
            </a:xfrm>
            <a:custGeom>
              <a:rect b="b" l="l" r="r" t="t"/>
              <a:pathLst>
                <a:path extrusionOk="0" h="530" w="621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47"/>
            <p:cNvSpPr/>
            <p:nvPr/>
          </p:nvSpPr>
          <p:spPr>
            <a:xfrm>
              <a:off x="4714175" y="4053575"/>
              <a:ext cx="17575" cy="13400"/>
            </a:xfrm>
            <a:custGeom>
              <a:rect b="b" l="l" r="r" t="t"/>
              <a:pathLst>
                <a:path extrusionOk="0" h="536" w="703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47"/>
            <p:cNvSpPr/>
            <p:nvPr/>
          </p:nvSpPr>
          <p:spPr>
            <a:xfrm>
              <a:off x="4744300" y="3985475"/>
              <a:ext cx="15525" cy="13150"/>
            </a:xfrm>
            <a:custGeom>
              <a:rect b="b" l="l" r="r" t="t"/>
              <a:pathLst>
                <a:path extrusionOk="0" h="526" w="621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47"/>
            <p:cNvSpPr/>
            <p:nvPr/>
          </p:nvSpPr>
          <p:spPr>
            <a:xfrm>
              <a:off x="4718575" y="3916100"/>
              <a:ext cx="14650" cy="13275"/>
            </a:xfrm>
            <a:custGeom>
              <a:rect b="b" l="l" r="r" t="t"/>
              <a:pathLst>
                <a:path extrusionOk="0" h="531" w="586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47"/>
            <p:cNvSpPr/>
            <p:nvPr/>
          </p:nvSpPr>
          <p:spPr>
            <a:xfrm>
              <a:off x="4650725" y="3886275"/>
              <a:ext cx="13325" cy="13175"/>
            </a:xfrm>
            <a:custGeom>
              <a:rect b="b" l="l" r="r" t="t"/>
              <a:pathLst>
                <a:path extrusionOk="0" h="527" w="533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47"/>
            <p:cNvSpPr/>
            <p:nvPr/>
          </p:nvSpPr>
          <p:spPr>
            <a:xfrm>
              <a:off x="4578775" y="3913475"/>
              <a:ext cx="17850" cy="13175"/>
            </a:xfrm>
            <a:custGeom>
              <a:rect b="b" l="l" r="r" t="t"/>
              <a:pathLst>
                <a:path extrusionOk="0" h="527" w="714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47"/>
            <p:cNvSpPr/>
            <p:nvPr/>
          </p:nvSpPr>
          <p:spPr>
            <a:xfrm>
              <a:off x="4550975" y="3981600"/>
              <a:ext cx="15525" cy="13075"/>
            </a:xfrm>
            <a:custGeom>
              <a:rect b="b" l="l" r="r" t="t"/>
              <a:pathLst>
                <a:path extrusionOk="0" h="523" w="621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47"/>
            <p:cNvSpPr/>
            <p:nvPr/>
          </p:nvSpPr>
          <p:spPr>
            <a:xfrm>
              <a:off x="4591925" y="4099050"/>
              <a:ext cx="23175" cy="19750"/>
            </a:xfrm>
            <a:custGeom>
              <a:rect b="b" l="l" r="r" t="t"/>
              <a:pathLst>
                <a:path extrusionOk="0" h="790" w="927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47"/>
            <p:cNvSpPr/>
            <p:nvPr/>
          </p:nvSpPr>
          <p:spPr>
            <a:xfrm>
              <a:off x="4690725" y="4100975"/>
              <a:ext cx="24075" cy="19875"/>
            </a:xfrm>
            <a:custGeom>
              <a:rect b="b" l="l" r="r" t="t"/>
              <a:pathLst>
                <a:path extrusionOk="0" h="795" w="963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47"/>
            <p:cNvSpPr/>
            <p:nvPr/>
          </p:nvSpPr>
          <p:spPr>
            <a:xfrm>
              <a:off x="4762725" y="4032100"/>
              <a:ext cx="24075" cy="20075"/>
            </a:xfrm>
            <a:custGeom>
              <a:rect b="b" l="l" r="r" t="t"/>
              <a:pathLst>
                <a:path extrusionOk="0" h="803" w="963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47"/>
            <p:cNvSpPr/>
            <p:nvPr/>
          </p:nvSpPr>
          <p:spPr>
            <a:xfrm>
              <a:off x="4764700" y="3933175"/>
              <a:ext cx="23200" cy="19825"/>
            </a:xfrm>
            <a:custGeom>
              <a:rect b="b" l="l" r="r" t="t"/>
              <a:pathLst>
                <a:path extrusionOk="0" h="793" w="928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47"/>
            <p:cNvSpPr/>
            <p:nvPr/>
          </p:nvSpPr>
          <p:spPr>
            <a:xfrm>
              <a:off x="4695475" y="3861625"/>
              <a:ext cx="23400" cy="19850"/>
            </a:xfrm>
            <a:custGeom>
              <a:rect b="b" l="l" r="r" t="t"/>
              <a:pathLst>
                <a:path extrusionOk="0" h="794" w="936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47"/>
            <p:cNvSpPr/>
            <p:nvPr/>
          </p:nvSpPr>
          <p:spPr>
            <a:xfrm>
              <a:off x="4596025" y="3859500"/>
              <a:ext cx="24050" cy="19750"/>
            </a:xfrm>
            <a:custGeom>
              <a:rect b="b" l="l" r="r" t="t"/>
              <a:pathLst>
                <a:path extrusionOk="0" h="790" w="962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47"/>
            <p:cNvSpPr/>
            <p:nvPr/>
          </p:nvSpPr>
          <p:spPr>
            <a:xfrm>
              <a:off x="4524025" y="3928050"/>
              <a:ext cx="24050" cy="19800"/>
            </a:xfrm>
            <a:custGeom>
              <a:rect b="b" l="l" r="r" t="t"/>
              <a:pathLst>
                <a:path extrusionOk="0" h="792" w="962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47"/>
            <p:cNvSpPr/>
            <p:nvPr/>
          </p:nvSpPr>
          <p:spPr>
            <a:xfrm>
              <a:off x="4518550" y="4027375"/>
              <a:ext cx="26900" cy="20350"/>
            </a:xfrm>
            <a:custGeom>
              <a:rect b="b" l="l" r="r" t="t"/>
              <a:pathLst>
                <a:path extrusionOk="0" h="814" w="1076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47"/>
            <p:cNvSpPr/>
            <p:nvPr/>
          </p:nvSpPr>
          <p:spPr>
            <a:xfrm>
              <a:off x="4534300" y="4098975"/>
              <a:ext cx="7350" cy="6675"/>
            </a:xfrm>
            <a:custGeom>
              <a:rect b="b" l="l" r="r" t="t"/>
              <a:pathLst>
                <a:path extrusionOk="0" h="267" w="294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47"/>
            <p:cNvSpPr/>
            <p:nvPr/>
          </p:nvSpPr>
          <p:spPr>
            <a:xfrm>
              <a:off x="4648675" y="4148825"/>
              <a:ext cx="7825" cy="6575"/>
            </a:xfrm>
            <a:custGeom>
              <a:rect b="b" l="l" r="r" t="t"/>
              <a:pathLst>
                <a:path extrusionOk="0" h="263" w="313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47"/>
            <p:cNvSpPr/>
            <p:nvPr/>
          </p:nvSpPr>
          <p:spPr>
            <a:xfrm>
              <a:off x="4764475" y="4103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47"/>
            <p:cNvSpPr/>
            <p:nvPr/>
          </p:nvSpPr>
          <p:spPr>
            <a:xfrm>
              <a:off x="4813125" y="3990075"/>
              <a:ext cx="9000" cy="6775"/>
            </a:xfrm>
            <a:custGeom>
              <a:rect b="b" l="l" r="r" t="t"/>
              <a:pathLst>
                <a:path extrusionOk="0" h="271" w="36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47"/>
            <p:cNvSpPr/>
            <p:nvPr/>
          </p:nvSpPr>
          <p:spPr>
            <a:xfrm>
              <a:off x="4768150" y="3874575"/>
              <a:ext cx="8350" cy="6625"/>
            </a:xfrm>
            <a:custGeom>
              <a:rect b="b" l="l" r="r" t="t"/>
              <a:pathLst>
                <a:path extrusionOk="0" h="265" w="334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47"/>
            <p:cNvSpPr/>
            <p:nvPr/>
          </p:nvSpPr>
          <p:spPr>
            <a:xfrm>
              <a:off x="4654225" y="3824550"/>
              <a:ext cx="7925" cy="6750"/>
            </a:xfrm>
            <a:custGeom>
              <a:rect b="b" l="l" r="r" t="t"/>
              <a:pathLst>
                <a:path extrusionOk="0" h="270" w="317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47"/>
            <p:cNvSpPr/>
            <p:nvPr/>
          </p:nvSpPr>
          <p:spPr>
            <a:xfrm>
              <a:off x="4538975" y="3869900"/>
              <a:ext cx="8000" cy="6425"/>
            </a:xfrm>
            <a:custGeom>
              <a:rect b="b" l="l" r="r" t="t"/>
              <a:pathLst>
                <a:path extrusionOk="0" h="257" w="32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47"/>
            <p:cNvSpPr/>
            <p:nvPr/>
          </p:nvSpPr>
          <p:spPr>
            <a:xfrm>
              <a:off x="4489275" y="3983375"/>
              <a:ext cx="7625" cy="6750"/>
            </a:xfrm>
            <a:custGeom>
              <a:rect b="b" l="l" r="r" t="t"/>
              <a:pathLst>
                <a:path extrusionOk="0" h="270" w="305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47"/>
            <p:cNvSpPr/>
            <p:nvPr/>
          </p:nvSpPr>
          <p:spPr>
            <a:xfrm>
              <a:off x="4568875" y="4161675"/>
              <a:ext cx="16050" cy="13150"/>
            </a:xfrm>
            <a:custGeom>
              <a:rect b="b" l="l" r="r" t="t"/>
              <a:pathLst>
                <a:path extrusionOk="0" h="526" w="642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47"/>
            <p:cNvSpPr/>
            <p:nvPr/>
          </p:nvSpPr>
          <p:spPr>
            <a:xfrm>
              <a:off x="4717900" y="4164275"/>
              <a:ext cx="16200" cy="13700"/>
            </a:xfrm>
            <a:custGeom>
              <a:rect b="b" l="l" r="r" t="t"/>
              <a:pathLst>
                <a:path extrusionOk="0" h="548" w="648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47"/>
            <p:cNvSpPr/>
            <p:nvPr/>
          </p:nvSpPr>
          <p:spPr>
            <a:xfrm>
              <a:off x="4826200" y="4061625"/>
              <a:ext cx="16050" cy="13250"/>
            </a:xfrm>
            <a:custGeom>
              <a:rect b="b" l="l" r="r" t="t"/>
              <a:pathLst>
                <a:path extrusionOk="0" h="530" w="642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47"/>
            <p:cNvSpPr/>
            <p:nvPr/>
          </p:nvSpPr>
          <p:spPr>
            <a:xfrm>
              <a:off x="4829200" y="3912775"/>
              <a:ext cx="15450" cy="13250"/>
            </a:xfrm>
            <a:custGeom>
              <a:rect b="b" l="l" r="r" t="t"/>
              <a:pathLst>
                <a:path extrusionOk="0" h="530" w="618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47"/>
            <p:cNvSpPr/>
            <p:nvPr/>
          </p:nvSpPr>
          <p:spPr>
            <a:xfrm>
              <a:off x="4725875" y="3805400"/>
              <a:ext cx="16075" cy="13150"/>
            </a:xfrm>
            <a:custGeom>
              <a:rect b="b" l="l" r="r" t="t"/>
              <a:pathLst>
                <a:path extrusionOk="0" h="526" w="643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47"/>
            <p:cNvSpPr/>
            <p:nvPr/>
          </p:nvSpPr>
          <p:spPr>
            <a:xfrm>
              <a:off x="4576425" y="3802400"/>
              <a:ext cx="16025" cy="13375"/>
            </a:xfrm>
            <a:custGeom>
              <a:rect b="b" l="l" r="r" t="t"/>
              <a:pathLst>
                <a:path extrusionOk="0" h="535" w="641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47"/>
            <p:cNvSpPr/>
            <p:nvPr/>
          </p:nvSpPr>
          <p:spPr>
            <a:xfrm>
              <a:off x="4468250" y="3905300"/>
              <a:ext cx="16075" cy="13300"/>
            </a:xfrm>
            <a:custGeom>
              <a:rect b="b" l="l" r="r" t="t"/>
              <a:pathLst>
                <a:path extrusionOk="0" h="532" w="643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47"/>
            <p:cNvSpPr/>
            <p:nvPr/>
          </p:nvSpPr>
          <p:spPr>
            <a:xfrm>
              <a:off x="4465875" y="4053875"/>
              <a:ext cx="17800" cy="13525"/>
            </a:xfrm>
            <a:custGeom>
              <a:rect b="b" l="l" r="r" t="t"/>
              <a:pathLst>
                <a:path extrusionOk="0" h="541" w="712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47"/>
            <p:cNvSpPr/>
            <p:nvPr/>
          </p:nvSpPr>
          <p:spPr>
            <a:xfrm>
              <a:off x="4486175" y="4143950"/>
              <a:ext cx="8375" cy="6500"/>
            </a:xfrm>
            <a:custGeom>
              <a:rect b="b" l="l" r="r" t="t"/>
              <a:pathLst>
                <a:path extrusionOk="0" h="260" w="335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47"/>
            <p:cNvSpPr/>
            <p:nvPr/>
          </p:nvSpPr>
          <p:spPr>
            <a:xfrm>
              <a:off x="4647500" y="4213575"/>
              <a:ext cx="7625" cy="6725"/>
            </a:xfrm>
            <a:custGeom>
              <a:rect b="b" l="l" r="r" t="t"/>
              <a:pathLst>
                <a:path extrusionOk="0" h="269" w="305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47"/>
            <p:cNvSpPr/>
            <p:nvPr/>
          </p:nvSpPr>
          <p:spPr>
            <a:xfrm>
              <a:off x="4809525" y="4150450"/>
              <a:ext cx="7925" cy="6350"/>
            </a:xfrm>
            <a:custGeom>
              <a:rect b="b" l="l" r="r" t="t"/>
              <a:pathLst>
                <a:path extrusionOk="0" h="254" w="317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47"/>
            <p:cNvSpPr/>
            <p:nvPr/>
          </p:nvSpPr>
          <p:spPr>
            <a:xfrm>
              <a:off x="4878850" y="3991475"/>
              <a:ext cx="7825" cy="6550"/>
            </a:xfrm>
            <a:custGeom>
              <a:rect b="b" l="l" r="r" t="t"/>
              <a:pathLst>
                <a:path extrusionOk="0" h="262" w="313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47"/>
            <p:cNvSpPr/>
            <p:nvPr/>
          </p:nvSpPr>
          <p:spPr>
            <a:xfrm>
              <a:off x="4816250" y="3829600"/>
              <a:ext cx="7050" cy="6675"/>
            </a:xfrm>
            <a:custGeom>
              <a:rect b="b" l="l" r="r" t="t"/>
              <a:pathLst>
                <a:path extrusionOk="0" h="267" w="282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47"/>
            <p:cNvSpPr/>
            <p:nvPr/>
          </p:nvSpPr>
          <p:spPr>
            <a:xfrm>
              <a:off x="4656550" y="3760275"/>
              <a:ext cx="7050" cy="6625"/>
            </a:xfrm>
            <a:custGeom>
              <a:rect b="b" l="l" r="r" t="t"/>
              <a:pathLst>
                <a:path extrusionOk="0" h="265" w="282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47"/>
            <p:cNvSpPr/>
            <p:nvPr/>
          </p:nvSpPr>
          <p:spPr>
            <a:xfrm>
              <a:off x="4494250" y="3823300"/>
              <a:ext cx="7025" cy="6625"/>
            </a:xfrm>
            <a:custGeom>
              <a:rect b="b" l="l" r="r" t="t"/>
              <a:pathLst>
                <a:path extrusionOk="0" h="265" w="281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47"/>
            <p:cNvSpPr/>
            <p:nvPr/>
          </p:nvSpPr>
          <p:spPr>
            <a:xfrm>
              <a:off x="4424050" y="3982200"/>
              <a:ext cx="6750" cy="6525"/>
            </a:xfrm>
            <a:custGeom>
              <a:rect b="b" l="l" r="r" t="t"/>
              <a:pathLst>
                <a:path extrusionOk="0" h="261" w="27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47"/>
            <p:cNvSpPr/>
            <p:nvPr/>
          </p:nvSpPr>
          <p:spPr>
            <a:xfrm>
              <a:off x="4933475" y="1756875"/>
              <a:ext cx="26125" cy="20575"/>
            </a:xfrm>
            <a:custGeom>
              <a:rect b="b" l="l" r="r" t="t"/>
              <a:pathLst>
                <a:path extrusionOk="0" h="823" w="1045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47"/>
            <p:cNvSpPr/>
            <p:nvPr/>
          </p:nvSpPr>
          <p:spPr>
            <a:xfrm>
              <a:off x="4975950" y="1757625"/>
              <a:ext cx="22550" cy="20300"/>
            </a:xfrm>
            <a:custGeom>
              <a:rect b="b" l="l" r="r" t="t"/>
              <a:pathLst>
                <a:path extrusionOk="0" h="812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47"/>
            <p:cNvSpPr/>
            <p:nvPr/>
          </p:nvSpPr>
          <p:spPr>
            <a:xfrm>
              <a:off x="4977800" y="1718825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47"/>
            <p:cNvSpPr/>
            <p:nvPr/>
          </p:nvSpPr>
          <p:spPr>
            <a:xfrm>
              <a:off x="4935575" y="1717975"/>
              <a:ext cx="27150" cy="20375"/>
            </a:xfrm>
            <a:custGeom>
              <a:rect b="b" l="l" r="r" t="t"/>
              <a:pathLst>
                <a:path extrusionOk="0" h="815" w="1086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47"/>
            <p:cNvSpPr/>
            <p:nvPr/>
          </p:nvSpPr>
          <p:spPr>
            <a:xfrm>
              <a:off x="4932425" y="17871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47"/>
            <p:cNvSpPr/>
            <p:nvPr/>
          </p:nvSpPr>
          <p:spPr>
            <a:xfrm>
              <a:off x="4975350" y="1787775"/>
              <a:ext cx="26600" cy="22050"/>
            </a:xfrm>
            <a:custGeom>
              <a:rect b="b" l="l" r="r" t="t"/>
              <a:pathLst>
                <a:path extrusionOk="0" h="882" w="1064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47"/>
            <p:cNvSpPr/>
            <p:nvPr/>
          </p:nvSpPr>
          <p:spPr>
            <a:xfrm>
              <a:off x="5005775" y="1758775"/>
              <a:ext cx="26350" cy="22425"/>
            </a:xfrm>
            <a:custGeom>
              <a:rect b="b" l="l" r="r" t="t"/>
              <a:pathLst>
                <a:path extrusionOk="0" h="897" w="1054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47"/>
            <p:cNvSpPr/>
            <p:nvPr/>
          </p:nvSpPr>
          <p:spPr>
            <a:xfrm>
              <a:off x="5006125" y="171680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47"/>
            <p:cNvSpPr/>
            <p:nvPr/>
          </p:nvSpPr>
          <p:spPr>
            <a:xfrm>
              <a:off x="4976825" y="1686425"/>
              <a:ext cx="26050" cy="22550"/>
            </a:xfrm>
            <a:custGeom>
              <a:rect b="b" l="l" r="r" t="t"/>
              <a:pathLst>
                <a:path extrusionOk="0" h="902" w="1042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47"/>
            <p:cNvSpPr/>
            <p:nvPr/>
          </p:nvSpPr>
          <p:spPr>
            <a:xfrm>
              <a:off x="4934700" y="1685750"/>
              <a:ext cx="26925" cy="22325"/>
            </a:xfrm>
            <a:custGeom>
              <a:rect b="b" l="l" r="r" t="t"/>
              <a:pathLst>
                <a:path extrusionOk="0" h="893" w="1077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47"/>
            <p:cNvSpPr/>
            <p:nvPr/>
          </p:nvSpPr>
          <p:spPr>
            <a:xfrm>
              <a:off x="4904275" y="1714775"/>
              <a:ext cx="26650" cy="22025"/>
            </a:xfrm>
            <a:custGeom>
              <a:rect b="b" l="l" r="r" t="t"/>
              <a:pathLst>
                <a:path extrusionOk="0" h="881" w="1066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47"/>
            <p:cNvSpPr/>
            <p:nvPr/>
          </p:nvSpPr>
          <p:spPr>
            <a:xfrm>
              <a:off x="4904300" y="1756775"/>
              <a:ext cx="26025" cy="22375"/>
            </a:xfrm>
            <a:custGeom>
              <a:rect b="b" l="l" r="r" t="t"/>
              <a:pathLst>
                <a:path extrusionOk="0" h="895" w="1041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47"/>
            <p:cNvSpPr/>
            <p:nvPr/>
          </p:nvSpPr>
          <p:spPr>
            <a:xfrm>
              <a:off x="4900150" y="1799425"/>
              <a:ext cx="14700" cy="11525"/>
            </a:xfrm>
            <a:custGeom>
              <a:rect b="b" l="l" r="r" t="t"/>
              <a:pathLst>
                <a:path extrusionOk="0" h="461" w="588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47"/>
            <p:cNvSpPr/>
            <p:nvPr/>
          </p:nvSpPr>
          <p:spPr>
            <a:xfrm>
              <a:off x="4960750" y="1824550"/>
              <a:ext cx="13375" cy="11200"/>
            </a:xfrm>
            <a:custGeom>
              <a:rect b="b" l="l" r="r" t="t"/>
              <a:pathLst>
                <a:path extrusionOk="0" h="448" w="535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47"/>
            <p:cNvSpPr/>
            <p:nvPr/>
          </p:nvSpPr>
          <p:spPr>
            <a:xfrm>
              <a:off x="5019225" y="1801650"/>
              <a:ext cx="11725" cy="11200"/>
            </a:xfrm>
            <a:custGeom>
              <a:rect b="b" l="l" r="r" t="t"/>
              <a:pathLst>
                <a:path extrusionOk="0" h="448" w="469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47"/>
            <p:cNvSpPr/>
            <p:nvPr/>
          </p:nvSpPr>
          <p:spPr>
            <a:xfrm>
              <a:off x="5043225" y="1744025"/>
              <a:ext cx="13375" cy="11300"/>
            </a:xfrm>
            <a:custGeom>
              <a:rect b="b" l="l" r="r" t="t"/>
              <a:pathLst>
                <a:path extrusionOk="0" h="452" w="535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47"/>
            <p:cNvSpPr/>
            <p:nvPr/>
          </p:nvSpPr>
          <p:spPr>
            <a:xfrm>
              <a:off x="5020400" y="1685400"/>
              <a:ext cx="14950" cy="11200"/>
            </a:xfrm>
            <a:custGeom>
              <a:rect b="b" l="l" r="r" t="t"/>
              <a:pathLst>
                <a:path extrusionOk="0" h="448" w="598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47"/>
            <p:cNvSpPr/>
            <p:nvPr/>
          </p:nvSpPr>
          <p:spPr>
            <a:xfrm>
              <a:off x="4964250" y="1660175"/>
              <a:ext cx="11275" cy="11100"/>
            </a:xfrm>
            <a:custGeom>
              <a:rect b="b" l="l" r="r" t="t"/>
              <a:pathLst>
                <a:path extrusionOk="0" h="444" w="451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47"/>
            <p:cNvSpPr/>
            <p:nvPr/>
          </p:nvSpPr>
          <p:spPr>
            <a:xfrm>
              <a:off x="4903700" y="1683050"/>
              <a:ext cx="14950" cy="11150"/>
            </a:xfrm>
            <a:custGeom>
              <a:rect b="b" l="l" r="r" t="t"/>
              <a:pathLst>
                <a:path extrusionOk="0" h="446" w="598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47"/>
            <p:cNvSpPr/>
            <p:nvPr/>
          </p:nvSpPr>
          <p:spPr>
            <a:xfrm>
              <a:off x="4877675" y="1740625"/>
              <a:ext cx="15825" cy="11225"/>
            </a:xfrm>
            <a:custGeom>
              <a:rect b="b" l="l" r="r" t="t"/>
              <a:pathLst>
                <a:path extrusionOk="0" h="449" w="633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47"/>
            <p:cNvSpPr/>
            <p:nvPr/>
          </p:nvSpPr>
          <p:spPr>
            <a:xfrm>
              <a:off x="4913800" y="1840075"/>
              <a:ext cx="19475" cy="16525"/>
            </a:xfrm>
            <a:custGeom>
              <a:rect b="b" l="l" r="r" t="t"/>
              <a:pathLst>
                <a:path extrusionOk="0" h="661" w="779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47"/>
            <p:cNvSpPr/>
            <p:nvPr/>
          </p:nvSpPr>
          <p:spPr>
            <a:xfrm>
              <a:off x="4998075" y="184175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47"/>
            <p:cNvSpPr/>
            <p:nvPr/>
          </p:nvSpPr>
          <p:spPr>
            <a:xfrm>
              <a:off x="5059000" y="178357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47"/>
            <p:cNvSpPr/>
            <p:nvPr/>
          </p:nvSpPr>
          <p:spPr>
            <a:xfrm>
              <a:off x="5060600" y="16996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47"/>
            <p:cNvSpPr/>
            <p:nvPr/>
          </p:nvSpPr>
          <p:spPr>
            <a:xfrm>
              <a:off x="5002175" y="1639075"/>
              <a:ext cx="19725" cy="16850"/>
            </a:xfrm>
            <a:custGeom>
              <a:rect b="b" l="l" r="r" t="t"/>
              <a:pathLst>
                <a:path extrusionOk="0" h="674" w="789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47"/>
            <p:cNvSpPr/>
            <p:nvPr/>
          </p:nvSpPr>
          <p:spPr>
            <a:xfrm>
              <a:off x="4918025" y="1637375"/>
              <a:ext cx="20375" cy="16875"/>
            </a:xfrm>
            <a:custGeom>
              <a:rect b="b" l="l" r="r" t="t"/>
              <a:pathLst>
                <a:path extrusionOk="0" h="675" w="815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47"/>
            <p:cNvSpPr/>
            <p:nvPr/>
          </p:nvSpPr>
          <p:spPr>
            <a:xfrm>
              <a:off x="4854525" y="1695275"/>
              <a:ext cx="22300" cy="16850"/>
            </a:xfrm>
            <a:custGeom>
              <a:rect b="b" l="l" r="r" t="t"/>
              <a:pathLst>
                <a:path extrusionOk="0" h="674" w="892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47"/>
            <p:cNvSpPr/>
            <p:nvPr/>
          </p:nvSpPr>
          <p:spPr>
            <a:xfrm>
              <a:off x="4856025" y="177957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47"/>
            <p:cNvSpPr/>
            <p:nvPr/>
          </p:nvSpPr>
          <p:spPr>
            <a:xfrm>
              <a:off x="4865675" y="1840100"/>
              <a:ext cx="7075" cy="5600"/>
            </a:xfrm>
            <a:custGeom>
              <a:rect b="b" l="l" r="r" t="t"/>
              <a:pathLst>
                <a:path extrusionOk="0" h="224" w="283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47"/>
            <p:cNvSpPr/>
            <p:nvPr/>
          </p:nvSpPr>
          <p:spPr>
            <a:xfrm>
              <a:off x="4962500" y="188227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47"/>
            <p:cNvSpPr/>
            <p:nvPr/>
          </p:nvSpPr>
          <p:spPr>
            <a:xfrm>
              <a:off x="5060475" y="1844025"/>
              <a:ext cx="5875" cy="5725"/>
            </a:xfrm>
            <a:custGeom>
              <a:rect b="b" l="l" r="r" t="t"/>
              <a:pathLst>
                <a:path extrusionOk="0" h="229" w="235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47"/>
            <p:cNvSpPr/>
            <p:nvPr/>
          </p:nvSpPr>
          <p:spPr>
            <a:xfrm>
              <a:off x="5102000" y="1748025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47"/>
            <p:cNvSpPr/>
            <p:nvPr/>
          </p:nvSpPr>
          <p:spPr>
            <a:xfrm>
              <a:off x="5064575" y="1650300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47"/>
            <p:cNvSpPr/>
            <p:nvPr/>
          </p:nvSpPr>
          <p:spPr>
            <a:xfrm>
              <a:off x="4966975" y="1608150"/>
              <a:ext cx="6950" cy="5625"/>
            </a:xfrm>
            <a:custGeom>
              <a:rect b="b" l="l" r="r" t="t"/>
              <a:pathLst>
                <a:path extrusionOk="0" h="225" w="278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47"/>
            <p:cNvSpPr/>
            <p:nvPr/>
          </p:nvSpPr>
          <p:spPr>
            <a:xfrm>
              <a:off x="4869775" y="1646200"/>
              <a:ext cx="6175" cy="5650"/>
            </a:xfrm>
            <a:custGeom>
              <a:rect b="b" l="l" r="r" t="t"/>
              <a:pathLst>
                <a:path extrusionOk="0" h="226" w="247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47"/>
            <p:cNvSpPr/>
            <p:nvPr/>
          </p:nvSpPr>
          <p:spPr>
            <a:xfrm>
              <a:off x="4827650" y="1742425"/>
              <a:ext cx="6475" cy="5550"/>
            </a:xfrm>
            <a:custGeom>
              <a:rect b="b" l="l" r="r" t="t"/>
              <a:pathLst>
                <a:path extrusionOk="0" h="222" w="259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47"/>
            <p:cNvSpPr/>
            <p:nvPr/>
          </p:nvSpPr>
          <p:spPr>
            <a:xfrm>
              <a:off x="4895525" y="1893050"/>
              <a:ext cx="13125" cy="11350"/>
            </a:xfrm>
            <a:custGeom>
              <a:rect b="b" l="l" r="r" t="t"/>
              <a:pathLst>
                <a:path extrusionOk="0" h="454" w="525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47"/>
            <p:cNvSpPr/>
            <p:nvPr/>
          </p:nvSpPr>
          <p:spPr>
            <a:xfrm>
              <a:off x="5021375" y="1895550"/>
              <a:ext cx="13375" cy="11375"/>
            </a:xfrm>
            <a:custGeom>
              <a:rect b="b" l="l" r="r" t="t"/>
              <a:pathLst>
                <a:path extrusionOk="0" h="455" w="535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47"/>
            <p:cNvSpPr/>
            <p:nvPr/>
          </p:nvSpPr>
          <p:spPr>
            <a:xfrm>
              <a:off x="5111375" y="1808500"/>
              <a:ext cx="14625" cy="11150"/>
            </a:xfrm>
            <a:custGeom>
              <a:rect b="b" l="l" r="r" t="t"/>
              <a:pathLst>
                <a:path extrusionOk="0" h="446" w="585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47"/>
            <p:cNvSpPr/>
            <p:nvPr/>
          </p:nvSpPr>
          <p:spPr>
            <a:xfrm>
              <a:off x="5115475" y="1682475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47"/>
            <p:cNvSpPr/>
            <p:nvPr/>
          </p:nvSpPr>
          <p:spPr>
            <a:xfrm>
              <a:off x="5027725" y="1591600"/>
              <a:ext cx="13175" cy="11225"/>
            </a:xfrm>
            <a:custGeom>
              <a:rect b="b" l="l" r="r" t="t"/>
              <a:pathLst>
                <a:path extrusionOk="0" h="449" w="527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47"/>
            <p:cNvSpPr/>
            <p:nvPr/>
          </p:nvSpPr>
          <p:spPr>
            <a:xfrm>
              <a:off x="4901325" y="1589250"/>
              <a:ext cx="13225" cy="11175"/>
            </a:xfrm>
            <a:custGeom>
              <a:rect b="b" l="l" r="r" t="t"/>
              <a:pathLst>
                <a:path extrusionOk="0" h="447" w="529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47"/>
            <p:cNvSpPr/>
            <p:nvPr/>
          </p:nvSpPr>
          <p:spPr>
            <a:xfrm>
              <a:off x="4810125" y="167632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47"/>
            <p:cNvSpPr/>
            <p:nvPr/>
          </p:nvSpPr>
          <p:spPr>
            <a:xfrm>
              <a:off x="4807775" y="180217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47"/>
            <p:cNvSpPr/>
            <p:nvPr/>
          </p:nvSpPr>
          <p:spPr>
            <a:xfrm>
              <a:off x="4825900" y="1878175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47"/>
            <p:cNvSpPr/>
            <p:nvPr/>
          </p:nvSpPr>
          <p:spPr>
            <a:xfrm>
              <a:off x="4961325" y="1937425"/>
              <a:ext cx="6175" cy="5525"/>
            </a:xfrm>
            <a:custGeom>
              <a:rect b="b" l="l" r="r" t="t"/>
              <a:pathLst>
                <a:path extrusionOk="0" h="221" w="247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47"/>
            <p:cNvSpPr/>
            <p:nvPr/>
          </p:nvSpPr>
          <p:spPr>
            <a:xfrm>
              <a:off x="5098500" y="1883700"/>
              <a:ext cx="6450" cy="5575"/>
            </a:xfrm>
            <a:custGeom>
              <a:rect b="b" l="l" r="r" t="t"/>
              <a:pathLst>
                <a:path extrusionOk="0" h="223" w="258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47"/>
            <p:cNvSpPr/>
            <p:nvPr/>
          </p:nvSpPr>
          <p:spPr>
            <a:xfrm>
              <a:off x="5157275" y="1749100"/>
              <a:ext cx="6475" cy="5625"/>
            </a:xfrm>
            <a:custGeom>
              <a:rect b="b" l="l" r="r" t="t"/>
              <a:pathLst>
                <a:path extrusionOk="0" h="225" w="259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47"/>
            <p:cNvSpPr/>
            <p:nvPr/>
          </p:nvSpPr>
          <p:spPr>
            <a:xfrm>
              <a:off x="5104350" y="16122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47"/>
            <p:cNvSpPr/>
            <p:nvPr/>
          </p:nvSpPr>
          <p:spPr>
            <a:xfrm>
              <a:off x="4969075" y="1553475"/>
              <a:ext cx="6175" cy="5750"/>
            </a:xfrm>
            <a:custGeom>
              <a:rect b="b" l="l" r="r" t="t"/>
              <a:pathLst>
                <a:path extrusionOk="0" h="230" w="247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47"/>
            <p:cNvSpPr/>
            <p:nvPr/>
          </p:nvSpPr>
          <p:spPr>
            <a:xfrm>
              <a:off x="4832050" y="16067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47"/>
            <p:cNvSpPr/>
            <p:nvPr/>
          </p:nvSpPr>
          <p:spPr>
            <a:xfrm>
              <a:off x="4771800" y="174125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47"/>
            <p:cNvSpPr/>
            <p:nvPr/>
          </p:nvSpPr>
          <p:spPr>
            <a:xfrm>
              <a:off x="4147350" y="32218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47"/>
            <p:cNvSpPr/>
            <p:nvPr/>
          </p:nvSpPr>
          <p:spPr>
            <a:xfrm>
              <a:off x="4186250" y="322275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47"/>
            <p:cNvSpPr/>
            <p:nvPr/>
          </p:nvSpPr>
          <p:spPr>
            <a:xfrm>
              <a:off x="4188100" y="3184000"/>
              <a:ext cx="21575" cy="20400"/>
            </a:xfrm>
            <a:custGeom>
              <a:rect b="b" l="l" r="r" t="t"/>
              <a:pathLst>
                <a:path extrusionOk="0" h="816" w="863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47"/>
            <p:cNvSpPr/>
            <p:nvPr/>
          </p:nvSpPr>
          <p:spPr>
            <a:xfrm>
              <a:off x="4148225" y="3183275"/>
              <a:ext cx="22275" cy="20275"/>
            </a:xfrm>
            <a:custGeom>
              <a:rect b="b" l="l" r="r" t="t"/>
              <a:pathLst>
                <a:path extrusionOk="0" h="811" w="891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47"/>
            <p:cNvSpPr/>
            <p:nvPr/>
          </p:nvSpPr>
          <p:spPr>
            <a:xfrm>
              <a:off x="4142700" y="3252200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47"/>
            <p:cNvSpPr/>
            <p:nvPr/>
          </p:nvSpPr>
          <p:spPr>
            <a:xfrm>
              <a:off x="4185075" y="3253025"/>
              <a:ext cx="26950" cy="22500"/>
            </a:xfrm>
            <a:custGeom>
              <a:rect b="b" l="l" r="r" t="t"/>
              <a:pathLst>
                <a:path extrusionOk="0" h="900" w="1078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47"/>
            <p:cNvSpPr/>
            <p:nvPr/>
          </p:nvSpPr>
          <p:spPr>
            <a:xfrm>
              <a:off x="4215225" y="3223925"/>
              <a:ext cx="27200" cy="22400"/>
            </a:xfrm>
            <a:custGeom>
              <a:rect b="b" l="l" r="r" t="t"/>
              <a:pathLst>
                <a:path extrusionOk="0" h="896" w="1088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47"/>
            <p:cNvSpPr/>
            <p:nvPr/>
          </p:nvSpPr>
          <p:spPr>
            <a:xfrm>
              <a:off x="4216100" y="3182100"/>
              <a:ext cx="26350" cy="22300"/>
            </a:xfrm>
            <a:custGeom>
              <a:rect b="b" l="l" r="r" t="t"/>
              <a:pathLst>
                <a:path extrusionOk="0" h="892" w="1054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47"/>
            <p:cNvSpPr/>
            <p:nvPr/>
          </p:nvSpPr>
          <p:spPr>
            <a:xfrm>
              <a:off x="4187150" y="3151725"/>
              <a:ext cx="26325" cy="22425"/>
            </a:xfrm>
            <a:custGeom>
              <a:rect b="b" l="l" r="r" t="t"/>
              <a:pathLst>
                <a:path extrusionOk="0" h="897" w="1053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47"/>
            <p:cNvSpPr/>
            <p:nvPr/>
          </p:nvSpPr>
          <p:spPr>
            <a:xfrm>
              <a:off x="4145000" y="3151050"/>
              <a:ext cx="26375" cy="22350"/>
            </a:xfrm>
            <a:custGeom>
              <a:rect b="b" l="l" r="r" t="t"/>
              <a:pathLst>
                <a:path extrusionOk="0" h="894" w="1055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47"/>
            <p:cNvSpPr/>
            <p:nvPr/>
          </p:nvSpPr>
          <p:spPr>
            <a:xfrm>
              <a:off x="4114375" y="3179925"/>
              <a:ext cx="27150" cy="22250"/>
            </a:xfrm>
            <a:custGeom>
              <a:rect b="b" l="l" r="r" t="t"/>
              <a:pathLst>
                <a:path extrusionOk="0" h="890" w="1086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47"/>
            <p:cNvSpPr/>
            <p:nvPr/>
          </p:nvSpPr>
          <p:spPr>
            <a:xfrm>
              <a:off x="4114600" y="3221900"/>
              <a:ext cx="26075" cy="22350"/>
            </a:xfrm>
            <a:custGeom>
              <a:rect b="b" l="l" r="r" t="t"/>
              <a:pathLst>
                <a:path extrusionOk="0" h="894" w="1043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47"/>
            <p:cNvSpPr/>
            <p:nvPr/>
          </p:nvSpPr>
          <p:spPr>
            <a:xfrm>
              <a:off x="4112850" y="3264475"/>
              <a:ext cx="12300" cy="11200"/>
            </a:xfrm>
            <a:custGeom>
              <a:rect b="b" l="l" r="r" t="t"/>
              <a:pathLst>
                <a:path extrusionOk="0" h="448" w="492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47"/>
            <p:cNvSpPr/>
            <p:nvPr/>
          </p:nvSpPr>
          <p:spPr>
            <a:xfrm>
              <a:off x="4171050" y="3289875"/>
              <a:ext cx="11275" cy="11175"/>
            </a:xfrm>
            <a:custGeom>
              <a:rect b="b" l="l" r="r" t="t"/>
              <a:pathLst>
                <a:path extrusionOk="0" h="447" w="451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47"/>
            <p:cNvSpPr/>
            <p:nvPr/>
          </p:nvSpPr>
          <p:spPr>
            <a:xfrm>
              <a:off x="4229550" y="3266800"/>
              <a:ext cx="13550" cy="11050"/>
            </a:xfrm>
            <a:custGeom>
              <a:rect b="b" l="l" r="r" t="t"/>
              <a:pathLst>
                <a:path extrusionOk="0" h="442" w="542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47"/>
            <p:cNvSpPr/>
            <p:nvPr/>
          </p:nvSpPr>
          <p:spPr>
            <a:xfrm>
              <a:off x="4253525" y="3209250"/>
              <a:ext cx="13200" cy="11100"/>
            </a:xfrm>
            <a:custGeom>
              <a:rect b="b" l="l" r="r" t="t"/>
              <a:pathLst>
                <a:path extrusionOk="0" h="444" w="528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47"/>
            <p:cNvSpPr/>
            <p:nvPr/>
          </p:nvSpPr>
          <p:spPr>
            <a:xfrm>
              <a:off x="4232475" y="3150650"/>
              <a:ext cx="11725" cy="11225"/>
            </a:xfrm>
            <a:custGeom>
              <a:rect b="b" l="l" r="r" t="t"/>
              <a:pathLst>
                <a:path extrusionOk="0" h="449" w="469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47"/>
            <p:cNvSpPr/>
            <p:nvPr/>
          </p:nvSpPr>
          <p:spPr>
            <a:xfrm>
              <a:off x="4172525" y="3125250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47"/>
            <p:cNvSpPr/>
            <p:nvPr/>
          </p:nvSpPr>
          <p:spPr>
            <a:xfrm>
              <a:off x="4113725" y="3148275"/>
              <a:ext cx="14950" cy="11225"/>
            </a:xfrm>
            <a:custGeom>
              <a:rect b="b" l="l" r="r" t="t"/>
              <a:pathLst>
                <a:path extrusionOk="0" h="449" w="598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47"/>
            <p:cNvSpPr/>
            <p:nvPr/>
          </p:nvSpPr>
          <p:spPr>
            <a:xfrm>
              <a:off x="4088350" y="3205950"/>
              <a:ext cx="13125" cy="11075"/>
            </a:xfrm>
            <a:custGeom>
              <a:rect b="b" l="l" r="r" t="t"/>
              <a:pathLst>
                <a:path extrusionOk="0" h="443" w="525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47"/>
            <p:cNvSpPr/>
            <p:nvPr/>
          </p:nvSpPr>
          <p:spPr>
            <a:xfrm>
              <a:off x="4124550" y="3305125"/>
              <a:ext cx="19750" cy="16900"/>
            </a:xfrm>
            <a:custGeom>
              <a:rect b="b" l="l" r="r" t="t"/>
              <a:pathLst>
                <a:path extrusionOk="0" h="676" w="79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47"/>
            <p:cNvSpPr/>
            <p:nvPr/>
          </p:nvSpPr>
          <p:spPr>
            <a:xfrm>
              <a:off x="4208350" y="3306950"/>
              <a:ext cx="20350" cy="16925"/>
            </a:xfrm>
            <a:custGeom>
              <a:rect b="b" l="l" r="r" t="t"/>
              <a:pathLst>
                <a:path extrusionOk="0" h="677" w="814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47"/>
            <p:cNvSpPr/>
            <p:nvPr/>
          </p:nvSpPr>
          <p:spPr>
            <a:xfrm>
              <a:off x="4269025" y="3248875"/>
              <a:ext cx="20575" cy="16825"/>
            </a:xfrm>
            <a:custGeom>
              <a:rect b="b" l="l" r="r" t="t"/>
              <a:pathLst>
                <a:path extrusionOk="0" h="673" w="823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47"/>
            <p:cNvSpPr/>
            <p:nvPr/>
          </p:nvSpPr>
          <p:spPr>
            <a:xfrm>
              <a:off x="4270925" y="316485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47"/>
            <p:cNvSpPr/>
            <p:nvPr/>
          </p:nvSpPr>
          <p:spPr>
            <a:xfrm>
              <a:off x="4212725" y="3104375"/>
              <a:ext cx="19475" cy="16700"/>
            </a:xfrm>
            <a:custGeom>
              <a:rect b="b" l="l" r="r" t="t"/>
              <a:pathLst>
                <a:path extrusionOk="0" h="668" w="779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47"/>
            <p:cNvSpPr/>
            <p:nvPr/>
          </p:nvSpPr>
          <p:spPr>
            <a:xfrm>
              <a:off x="4128350" y="3102425"/>
              <a:ext cx="20350" cy="16825"/>
            </a:xfrm>
            <a:custGeom>
              <a:rect b="b" l="l" r="r" t="t"/>
              <a:pathLst>
                <a:path extrusionOk="0" h="673" w="814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47"/>
            <p:cNvSpPr/>
            <p:nvPr/>
          </p:nvSpPr>
          <p:spPr>
            <a:xfrm>
              <a:off x="4068100" y="3160725"/>
              <a:ext cx="22300" cy="16975"/>
            </a:xfrm>
            <a:custGeom>
              <a:rect b="b" l="l" r="r" t="t"/>
              <a:pathLst>
                <a:path extrusionOk="0" h="679" w="892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47"/>
            <p:cNvSpPr/>
            <p:nvPr/>
          </p:nvSpPr>
          <p:spPr>
            <a:xfrm>
              <a:off x="4066050" y="3244600"/>
              <a:ext cx="19775" cy="16850"/>
            </a:xfrm>
            <a:custGeom>
              <a:rect b="b" l="l" r="r" t="t"/>
              <a:pathLst>
                <a:path extrusionOk="0" h="674" w="791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47"/>
            <p:cNvSpPr/>
            <p:nvPr/>
          </p:nvSpPr>
          <p:spPr>
            <a:xfrm>
              <a:off x="4075125" y="3305350"/>
              <a:ext cx="7025" cy="5625"/>
            </a:xfrm>
            <a:custGeom>
              <a:rect b="b" l="l" r="r" t="t"/>
              <a:pathLst>
                <a:path extrusionOk="0" h="225" w="281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47"/>
            <p:cNvSpPr/>
            <p:nvPr/>
          </p:nvSpPr>
          <p:spPr>
            <a:xfrm>
              <a:off x="4172800" y="3347425"/>
              <a:ext cx="6750" cy="5675"/>
            </a:xfrm>
            <a:custGeom>
              <a:rect b="b" l="l" r="r" t="t"/>
              <a:pathLst>
                <a:path extrusionOk="0" h="227" w="27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47"/>
            <p:cNvSpPr/>
            <p:nvPr/>
          </p:nvSpPr>
          <p:spPr>
            <a:xfrm>
              <a:off x="4270775" y="3309250"/>
              <a:ext cx="7050" cy="5625"/>
            </a:xfrm>
            <a:custGeom>
              <a:rect b="b" l="l" r="r" t="t"/>
              <a:pathLst>
                <a:path extrusionOk="0" h="225" w="282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47"/>
            <p:cNvSpPr/>
            <p:nvPr/>
          </p:nvSpPr>
          <p:spPr>
            <a:xfrm>
              <a:off x="4313200" y="3213025"/>
              <a:ext cx="6750" cy="5850"/>
            </a:xfrm>
            <a:custGeom>
              <a:rect b="b" l="l" r="r" t="t"/>
              <a:pathLst>
                <a:path extrusionOk="0" h="234" w="27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47"/>
            <p:cNvSpPr/>
            <p:nvPr/>
          </p:nvSpPr>
          <p:spPr>
            <a:xfrm>
              <a:off x="4274575" y="3115325"/>
              <a:ext cx="7275" cy="5625"/>
            </a:xfrm>
            <a:custGeom>
              <a:rect b="b" l="l" r="r" t="t"/>
              <a:pathLst>
                <a:path extrusionOk="0" h="225" w="291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47"/>
            <p:cNvSpPr/>
            <p:nvPr/>
          </p:nvSpPr>
          <p:spPr>
            <a:xfrm>
              <a:off x="4178225" y="3073050"/>
              <a:ext cx="6000" cy="5500"/>
            </a:xfrm>
            <a:custGeom>
              <a:rect b="b" l="l" r="r" t="t"/>
              <a:pathLst>
                <a:path extrusionOk="0" h="220" w="24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47"/>
            <p:cNvSpPr/>
            <p:nvPr/>
          </p:nvSpPr>
          <p:spPr>
            <a:xfrm>
              <a:off x="4079800" y="3111250"/>
              <a:ext cx="7325" cy="5600"/>
            </a:xfrm>
            <a:custGeom>
              <a:rect b="b" l="l" r="r" t="t"/>
              <a:pathLst>
                <a:path extrusionOk="0" h="224" w="293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47"/>
            <p:cNvSpPr/>
            <p:nvPr/>
          </p:nvSpPr>
          <p:spPr>
            <a:xfrm>
              <a:off x="4037975" y="3207425"/>
              <a:ext cx="6450" cy="5775"/>
            </a:xfrm>
            <a:custGeom>
              <a:rect b="b" l="l" r="r" t="t"/>
              <a:pathLst>
                <a:path extrusionOk="0" h="231" w="258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47"/>
            <p:cNvSpPr/>
            <p:nvPr/>
          </p:nvSpPr>
          <p:spPr>
            <a:xfrm>
              <a:off x="4105250" y="3358350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47"/>
            <p:cNvSpPr/>
            <p:nvPr/>
          </p:nvSpPr>
          <p:spPr>
            <a:xfrm>
              <a:off x="4232050" y="3361175"/>
              <a:ext cx="13025" cy="11050"/>
            </a:xfrm>
            <a:custGeom>
              <a:rect b="b" l="l" r="r" t="t"/>
              <a:pathLst>
                <a:path extrusionOk="0" h="442" w="521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47"/>
            <p:cNvSpPr/>
            <p:nvPr/>
          </p:nvSpPr>
          <p:spPr>
            <a:xfrm>
              <a:off x="4322850" y="3273625"/>
              <a:ext cx="13725" cy="11200"/>
            </a:xfrm>
            <a:custGeom>
              <a:rect b="b" l="l" r="r" t="t"/>
              <a:pathLst>
                <a:path extrusionOk="0" h="448" w="549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47"/>
            <p:cNvSpPr/>
            <p:nvPr/>
          </p:nvSpPr>
          <p:spPr>
            <a:xfrm>
              <a:off x="4325775" y="3147725"/>
              <a:ext cx="13175" cy="11275"/>
            </a:xfrm>
            <a:custGeom>
              <a:rect b="b" l="l" r="r" t="t"/>
              <a:pathLst>
                <a:path extrusionOk="0" h="451" w="527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47"/>
            <p:cNvSpPr/>
            <p:nvPr/>
          </p:nvSpPr>
          <p:spPr>
            <a:xfrm>
              <a:off x="4238050" y="3056875"/>
              <a:ext cx="13175" cy="11100"/>
            </a:xfrm>
            <a:custGeom>
              <a:rect b="b" l="l" r="r" t="t"/>
              <a:pathLst>
                <a:path extrusionOk="0" h="444" w="527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47"/>
            <p:cNvSpPr/>
            <p:nvPr/>
          </p:nvSpPr>
          <p:spPr>
            <a:xfrm>
              <a:off x="4111375" y="3054325"/>
              <a:ext cx="13775" cy="11200"/>
            </a:xfrm>
            <a:custGeom>
              <a:rect b="b" l="l" r="r" t="t"/>
              <a:pathLst>
                <a:path extrusionOk="0" h="448" w="551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47"/>
            <p:cNvSpPr/>
            <p:nvPr/>
          </p:nvSpPr>
          <p:spPr>
            <a:xfrm>
              <a:off x="4020425" y="3141475"/>
              <a:ext cx="13475" cy="11075"/>
            </a:xfrm>
            <a:custGeom>
              <a:rect b="b" l="l" r="r" t="t"/>
              <a:pathLst>
                <a:path extrusionOk="0" h="443" w="539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47"/>
            <p:cNvSpPr/>
            <p:nvPr/>
          </p:nvSpPr>
          <p:spPr>
            <a:xfrm>
              <a:off x="4015875" y="3267275"/>
              <a:ext cx="15100" cy="11625"/>
            </a:xfrm>
            <a:custGeom>
              <a:rect b="b" l="l" r="r" t="t"/>
              <a:pathLst>
                <a:path extrusionOk="0" h="465" w="604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47"/>
            <p:cNvSpPr/>
            <p:nvPr/>
          </p:nvSpPr>
          <p:spPr>
            <a:xfrm>
              <a:off x="4036225" y="3343150"/>
              <a:ext cx="6150" cy="5650"/>
            </a:xfrm>
            <a:custGeom>
              <a:rect b="b" l="l" r="r" t="t"/>
              <a:pathLst>
                <a:path extrusionOk="0" h="226" w="246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47"/>
            <p:cNvSpPr/>
            <p:nvPr/>
          </p:nvSpPr>
          <p:spPr>
            <a:xfrm>
              <a:off x="4171625" y="3402275"/>
              <a:ext cx="6750" cy="5825"/>
            </a:xfrm>
            <a:custGeom>
              <a:rect b="b" l="l" r="r" t="t"/>
              <a:pathLst>
                <a:path extrusionOk="0" h="233" w="27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47"/>
            <p:cNvSpPr/>
            <p:nvPr/>
          </p:nvSpPr>
          <p:spPr>
            <a:xfrm>
              <a:off x="4307925" y="3349050"/>
              <a:ext cx="7325" cy="5175"/>
            </a:xfrm>
            <a:custGeom>
              <a:rect b="b" l="l" r="r" t="t"/>
              <a:pathLst>
                <a:path extrusionOk="0" h="207" w="293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47"/>
            <p:cNvSpPr/>
            <p:nvPr/>
          </p:nvSpPr>
          <p:spPr>
            <a:xfrm>
              <a:off x="4368475" y="3214200"/>
              <a:ext cx="6450" cy="5825"/>
            </a:xfrm>
            <a:custGeom>
              <a:rect b="b" l="l" r="r" t="t"/>
              <a:pathLst>
                <a:path extrusionOk="0" h="233" w="258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47"/>
            <p:cNvSpPr/>
            <p:nvPr/>
          </p:nvSpPr>
          <p:spPr>
            <a:xfrm>
              <a:off x="4314650" y="3077325"/>
              <a:ext cx="5875" cy="5600"/>
            </a:xfrm>
            <a:custGeom>
              <a:rect b="b" l="l" r="r" t="t"/>
              <a:pathLst>
                <a:path extrusionOk="0" h="224" w="235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47"/>
            <p:cNvSpPr/>
            <p:nvPr/>
          </p:nvSpPr>
          <p:spPr>
            <a:xfrm>
              <a:off x="4178725" y="3018475"/>
              <a:ext cx="6400" cy="5550"/>
            </a:xfrm>
            <a:custGeom>
              <a:rect b="b" l="l" r="r" t="t"/>
              <a:pathLst>
                <a:path extrusionOk="0" h="222" w="256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47"/>
            <p:cNvSpPr/>
            <p:nvPr/>
          </p:nvSpPr>
          <p:spPr>
            <a:xfrm>
              <a:off x="4041775" y="3071725"/>
              <a:ext cx="7050" cy="5725"/>
            </a:xfrm>
            <a:custGeom>
              <a:rect b="b" l="l" r="r" t="t"/>
              <a:pathLst>
                <a:path extrusionOk="0" h="229" w="282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47"/>
            <p:cNvSpPr/>
            <p:nvPr/>
          </p:nvSpPr>
          <p:spPr>
            <a:xfrm>
              <a:off x="3981625" y="3206525"/>
              <a:ext cx="8025" cy="5625"/>
            </a:xfrm>
            <a:custGeom>
              <a:rect b="b" l="l" r="r" t="t"/>
              <a:pathLst>
                <a:path extrusionOk="0" h="225" w="321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47"/>
            <p:cNvSpPr/>
            <p:nvPr/>
          </p:nvSpPr>
          <p:spPr>
            <a:xfrm>
              <a:off x="6443300" y="3861700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47"/>
            <p:cNvSpPr/>
            <p:nvPr/>
          </p:nvSpPr>
          <p:spPr>
            <a:xfrm>
              <a:off x="6482200" y="3862575"/>
              <a:ext cx="22550" cy="20275"/>
            </a:xfrm>
            <a:custGeom>
              <a:rect b="b" l="l" r="r" t="t"/>
              <a:pathLst>
                <a:path extrusionOk="0" h="811" w="902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47"/>
            <p:cNvSpPr/>
            <p:nvPr/>
          </p:nvSpPr>
          <p:spPr>
            <a:xfrm>
              <a:off x="6484050" y="3823775"/>
              <a:ext cx="21575" cy="20275"/>
            </a:xfrm>
            <a:custGeom>
              <a:rect b="b" l="l" r="r" t="t"/>
              <a:pathLst>
                <a:path extrusionOk="0" h="811" w="863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47"/>
            <p:cNvSpPr/>
            <p:nvPr/>
          </p:nvSpPr>
          <p:spPr>
            <a:xfrm>
              <a:off x="6444175" y="3823025"/>
              <a:ext cx="22250" cy="20275"/>
            </a:xfrm>
            <a:custGeom>
              <a:rect b="b" l="l" r="r" t="t"/>
              <a:pathLst>
                <a:path extrusionOk="0" h="811" w="89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47"/>
            <p:cNvSpPr/>
            <p:nvPr/>
          </p:nvSpPr>
          <p:spPr>
            <a:xfrm>
              <a:off x="6438675" y="389210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47"/>
            <p:cNvSpPr/>
            <p:nvPr/>
          </p:nvSpPr>
          <p:spPr>
            <a:xfrm>
              <a:off x="6481050" y="3892875"/>
              <a:ext cx="26925" cy="22350"/>
            </a:xfrm>
            <a:custGeom>
              <a:rect b="b" l="l" r="r" t="t"/>
              <a:pathLst>
                <a:path extrusionOk="0" h="894" w="1077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47"/>
            <p:cNvSpPr/>
            <p:nvPr/>
          </p:nvSpPr>
          <p:spPr>
            <a:xfrm>
              <a:off x="6511150" y="3863750"/>
              <a:ext cx="27175" cy="22275"/>
            </a:xfrm>
            <a:custGeom>
              <a:rect b="b" l="l" r="r" t="t"/>
              <a:pathLst>
                <a:path extrusionOk="0" h="891" w="1087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47"/>
            <p:cNvSpPr/>
            <p:nvPr/>
          </p:nvSpPr>
          <p:spPr>
            <a:xfrm>
              <a:off x="6512075" y="3821750"/>
              <a:ext cx="26300" cy="22400"/>
            </a:xfrm>
            <a:custGeom>
              <a:rect b="b" l="l" r="r" t="t"/>
              <a:pathLst>
                <a:path extrusionOk="0" h="896" w="1052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47"/>
            <p:cNvSpPr/>
            <p:nvPr/>
          </p:nvSpPr>
          <p:spPr>
            <a:xfrm>
              <a:off x="6483100" y="3791675"/>
              <a:ext cx="26325" cy="22275"/>
            </a:xfrm>
            <a:custGeom>
              <a:rect b="b" l="l" r="r" t="t"/>
              <a:pathLst>
                <a:path extrusionOk="0" h="891" w="1053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47"/>
            <p:cNvSpPr/>
            <p:nvPr/>
          </p:nvSpPr>
          <p:spPr>
            <a:xfrm>
              <a:off x="6440950" y="3790850"/>
              <a:ext cx="26350" cy="22200"/>
            </a:xfrm>
            <a:custGeom>
              <a:rect b="b" l="l" r="r" t="t"/>
              <a:pathLst>
                <a:path extrusionOk="0" h="888" w="1054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47"/>
            <p:cNvSpPr/>
            <p:nvPr/>
          </p:nvSpPr>
          <p:spPr>
            <a:xfrm>
              <a:off x="6410275" y="3819725"/>
              <a:ext cx="27200" cy="22275"/>
            </a:xfrm>
            <a:custGeom>
              <a:rect b="b" l="l" r="r" t="t"/>
              <a:pathLst>
                <a:path extrusionOk="0" h="891" w="1088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47"/>
            <p:cNvSpPr/>
            <p:nvPr/>
          </p:nvSpPr>
          <p:spPr>
            <a:xfrm>
              <a:off x="6410550" y="3861700"/>
              <a:ext cx="26050" cy="22450"/>
            </a:xfrm>
            <a:custGeom>
              <a:rect b="b" l="l" r="r" t="t"/>
              <a:pathLst>
                <a:path extrusionOk="0" h="898" w="1042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47"/>
            <p:cNvSpPr/>
            <p:nvPr/>
          </p:nvSpPr>
          <p:spPr>
            <a:xfrm>
              <a:off x="6408800" y="3904325"/>
              <a:ext cx="12300" cy="11225"/>
            </a:xfrm>
            <a:custGeom>
              <a:rect b="b" l="l" r="r" t="t"/>
              <a:pathLst>
                <a:path extrusionOk="0" h="449" w="492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47"/>
            <p:cNvSpPr/>
            <p:nvPr/>
          </p:nvSpPr>
          <p:spPr>
            <a:xfrm>
              <a:off x="6467000" y="3929675"/>
              <a:ext cx="11425" cy="11050"/>
            </a:xfrm>
            <a:custGeom>
              <a:rect b="b" l="l" r="r" t="t"/>
              <a:pathLst>
                <a:path extrusionOk="0" h="442" w="457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47"/>
            <p:cNvSpPr/>
            <p:nvPr/>
          </p:nvSpPr>
          <p:spPr>
            <a:xfrm>
              <a:off x="6525500" y="3906675"/>
              <a:ext cx="13575" cy="10975"/>
            </a:xfrm>
            <a:custGeom>
              <a:rect b="b" l="l" r="r" t="t"/>
              <a:pathLst>
                <a:path extrusionOk="0" h="439" w="543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47"/>
            <p:cNvSpPr/>
            <p:nvPr/>
          </p:nvSpPr>
          <p:spPr>
            <a:xfrm>
              <a:off x="6549475" y="3848975"/>
              <a:ext cx="13175" cy="11300"/>
            </a:xfrm>
            <a:custGeom>
              <a:rect b="b" l="l" r="r" t="t"/>
              <a:pathLst>
                <a:path extrusionOk="0" h="452" w="527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47"/>
            <p:cNvSpPr/>
            <p:nvPr/>
          </p:nvSpPr>
          <p:spPr>
            <a:xfrm>
              <a:off x="6528425" y="3790425"/>
              <a:ext cx="11725" cy="11250"/>
            </a:xfrm>
            <a:custGeom>
              <a:rect b="b" l="l" r="r" t="t"/>
              <a:pathLst>
                <a:path extrusionOk="0" h="450" w="469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47"/>
            <p:cNvSpPr/>
            <p:nvPr/>
          </p:nvSpPr>
          <p:spPr>
            <a:xfrm>
              <a:off x="6468550" y="3765175"/>
              <a:ext cx="13100" cy="11075"/>
            </a:xfrm>
            <a:custGeom>
              <a:rect b="b" l="l" r="r" t="t"/>
              <a:pathLst>
                <a:path extrusionOk="0" h="443" w="524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47"/>
            <p:cNvSpPr/>
            <p:nvPr/>
          </p:nvSpPr>
          <p:spPr>
            <a:xfrm>
              <a:off x="6409675" y="3788000"/>
              <a:ext cx="14925" cy="11125"/>
            </a:xfrm>
            <a:custGeom>
              <a:rect b="b" l="l" r="r" t="t"/>
              <a:pathLst>
                <a:path extrusionOk="0" h="445" w="597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47"/>
            <p:cNvSpPr/>
            <p:nvPr/>
          </p:nvSpPr>
          <p:spPr>
            <a:xfrm>
              <a:off x="6384225" y="3845625"/>
              <a:ext cx="13175" cy="11350"/>
            </a:xfrm>
            <a:custGeom>
              <a:rect b="b" l="l" r="r" t="t"/>
              <a:pathLst>
                <a:path extrusionOk="0" h="454" w="527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47"/>
            <p:cNvSpPr/>
            <p:nvPr/>
          </p:nvSpPr>
          <p:spPr>
            <a:xfrm>
              <a:off x="6420500" y="3944900"/>
              <a:ext cx="19775" cy="16975"/>
            </a:xfrm>
            <a:custGeom>
              <a:rect b="b" l="l" r="r" t="t"/>
              <a:pathLst>
                <a:path extrusionOk="0" h="679" w="791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47"/>
            <p:cNvSpPr/>
            <p:nvPr/>
          </p:nvSpPr>
          <p:spPr>
            <a:xfrm>
              <a:off x="6504325" y="3946700"/>
              <a:ext cx="20300" cy="16850"/>
            </a:xfrm>
            <a:custGeom>
              <a:rect b="b" l="l" r="r" t="t"/>
              <a:pathLst>
                <a:path extrusionOk="0" h="674" w="812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47"/>
            <p:cNvSpPr/>
            <p:nvPr/>
          </p:nvSpPr>
          <p:spPr>
            <a:xfrm>
              <a:off x="6564975" y="3888625"/>
              <a:ext cx="20600" cy="16775"/>
            </a:xfrm>
            <a:custGeom>
              <a:rect b="b" l="l" r="r" t="t"/>
              <a:pathLst>
                <a:path extrusionOk="0" h="671" w="824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47"/>
            <p:cNvSpPr/>
            <p:nvPr/>
          </p:nvSpPr>
          <p:spPr>
            <a:xfrm>
              <a:off x="6566875" y="38046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47"/>
            <p:cNvSpPr/>
            <p:nvPr/>
          </p:nvSpPr>
          <p:spPr>
            <a:xfrm>
              <a:off x="6508675" y="3744000"/>
              <a:ext cx="19475" cy="16850"/>
            </a:xfrm>
            <a:custGeom>
              <a:rect b="b" l="l" r="r" t="t"/>
              <a:pathLst>
                <a:path extrusionOk="0" h="674" w="779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47"/>
            <p:cNvSpPr/>
            <p:nvPr/>
          </p:nvSpPr>
          <p:spPr>
            <a:xfrm>
              <a:off x="6424300" y="3742325"/>
              <a:ext cx="20350" cy="16850"/>
            </a:xfrm>
            <a:custGeom>
              <a:rect b="b" l="l" r="r" t="t"/>
              <a:pathLst>
                <a:path extrusionOk="0" h="674" w="814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47"/>
            <p:cNvSpPr/>
            <p:nvPr/>
          </p:nvSpPr>
          <p:spPr>
            <a:xfrm>
              <a:off x="6364050" y="3800525"/>
              <a:ext cx="22275" cy="17100"/>
            </a:xfrm>
            <a:custGeom>
              <a:rect b="b" l="l" r="r" t="t"/>
              <a:pathLst>
                <a:path extrusionOk="0" h="684" w="891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47"/>
            <p:cNvSpPr/>
            <p:nvPr/>
          </p:nvSpPr>
          <p:spPr>
            <a:xfrm>
              <a:off x="6362000" y="3884525"/>
              <a:ext cx="19775" cy="16725"/>
            </a:xfrm>
            <a:custGeom>
              <a:rect b="b" l="l" r="r" t="t"/>
              <a:pathLst>
                <a:path extrusionOk="0" h="669" w="791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47"/>
            <p:cNvSpPr/>
            <p:nvPr/>
          </p:nvSpPr>
          <p:spPr>
            <a:xfrm>
              <a:off x="6371075" y="3945050"/>
              <a:ext cx="7025" cy="5575"/>
            </a:xfrm>
            <a:custGeom>
              <a:rect b="b" l="l" r="r" t="t"/>
              <a:pathLst>
                <a:path extrusionOk="0" h="223" w="281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47"/>
            <p:cNvSpPr/>
            <p:nvPr/>
          </p:nvSpPr>
          <p:spPr>
            <a:xfrm>
              <a:off x="6468750" y="3987225"/>
              <a:ext cx="6675" cy="5550"/>
            </a:xfrm>
            <a:custGeom>
              <a:rect b="b" l="l" r="r" t="t"/>
              <a:pathLst>
                <a:path extrusionOk="0" h="222" w="267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47"/>
            <p:cNvSpPr/>
            <p:nvPr/>
          </p:nvSpPr>
          <p:spPr>
            <a:xfrm>
              <a:off x="6566725" y="3949150"/>
              <a:ext cx="7000" cy="5575"/>
            </a:xfrm>
            <a:custGeom>
              <a:rect b="b" l="l" r="r" t="t"/>
              <a:pathLst>
                <a:path extrusionOk="0" h="223" w="28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47"/>
            <p:cNvSpPr/>
            <p:nvPr/>
          </p:nvSpPr>
          <p:spPr>
            <a:xfrm>
              <a:off x="6609150" y="385295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47"/>
            <p:cNvSpPr/>
            <p:nvPr/>
          </p:nvSpPr>
          <p:spPr>
            <a:xfrm>
              <a:off x="6570525" y="3755275"/>
              <a:ext cx="7250" cy="5550"/>
            </a:xfrm>
            <a:custGeom>
              <a:rect b="b" l="l" r="r" t="t"/>
              <a:pathLst>
                <a:path extrusionOk="0" h="222" w="29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47"/>
            <p:cNvSpPr/>
            <p:nvPr/>
          </p:nvSpPr>
          <p:spPr>
            <a:xfrm>
              <a:off x="6474150" y="3712675"/>
              <a:ext cx="6025" cy="5750"/>
            </a:xfrm>
            <a:custGeom>
              <a:rect b="b" l="l" r="r" t="t"/>
              <a:pathLst>
                <a:path extrusionOk="0" h="230" w="241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47"/>
            <p:cNvSpPr/>
            <p:nvPr/>
          </p:nvSpPr>
          <p:spPr>
            <a:xfrm>
              <a:off x="6375750" y="3751100"/>
              <a:ext cx="7325" cy="5575"/>
            </a:xfrm>
            <a:custGeom>
              <a:rect b="b" l="l" r="r" t="t"/>
              <a:pathLst>
                <a:path extrusionOk="0" h="223" w="293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47"/>
            <p:cNvSpPr/>
            <p:nvPr/>
          </p:nvSpPr>
          <p:spPr>
            <a:xfrm>
              <a:off x="6333925" y="3847375"/>
              <a:ext cx="6450" cy="5525"/>
            </a:xfrm>
            <a:custGeom>
              <a:rect b="b" l="l" r="r" t="t"/>
              <a:pathLst>
                <a:path extrusionOk="0" h="221" w="258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47"/>
            <p:cNvSpPr/>
            <p:nvPr/>
          </p:nvSpPr>
          <p:spPr>
            <a:xfrm>
              <a:off x="6401200" y="3998125"/>
              <a:ext cx="13475" cy="11100"/>
            </a:xfrm>
            <a:custGeom>
              <a:rect b="b" l="l" r="r" t="t"/>
              <a:pathLst>
                <a:path extrusionOk="0" h="444" w="539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47"/>
            <p:cNvSpPr/>
            <p:nvPr/>
          </p:nvSpPr>
          <p:spPr>
            <a:xfrm>
              <a:off x="6527975" y="4000825"/>
              <a:ext cx="13050" cy="11050"/>
            </a:xfrm>
            <a:custGeom>
              <a:rect b="b" l="l" r="r" t="t"/>
              <a:pathLst>
                <a:path extrusionOk="0" h="442" w="522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47"/>
            <p:cNvSpPr/>
            <p:nvPr/>
          </p:nvSpPr>
          <p:spPr>
            <a:xfrm>
              <a:off x="6618800" y="3913375"/>
              <a:ext cx="13750" cy="11225"/>
            </a:xfrm>
            <a:custGeom>
              <a:rect b="b" l="l" r="r" t="t"/>
              <a:pathLst>
                <a:path extrusionOk="0" h="449" w="55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47"/>
            <p:cNvSpPr/>
            <p:nvPr/>
          </p:nvSpPr>
          <p:spPr>
            <a:xfrm>
              <a:off x="6621725" y="3787525"/>
              <a:ext cx="13175" cy="11125"/>
            </a:xfrm>
            <a:custGeom>
              <a:rect b="b" l="l" r="r" t="t"/>
              <a:pathLst>
                <a:path extrusionOk="0" h="445" w="527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47"/>
            <p:cNvSpPr/>
            <p:nvPr/>
          </p:nvSpPr>
          <p:spPr>
            <a:xfrm>
              <a:off x="6533975" y="3696550"/>
              <a:ext cx="13175" cy="11325"/>
            </a:xfrm>
            <a:custGeom>
              <a:rect b="b" l="l" r="r" t="t"/>
              <a:pathLst>
                <a:path extrusionOk="0" h="453" w="527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47"/>
            <p:cNvSpPr/>
            <p:nvPr/>
          </p:nvSpPr>
          <p:spPr>
            <a:xfrm>
              <a:off x="6407325" y="3694000"/>
              <a:ext cx="13775" cy="11175"/>
            </a:xfrm>
            <a:custGeom>
              <a:rect b="b" l="l" r="r" t="t"/>
              <a:pathLst>
                <a:path extrusionOk="0" h="447" w="551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47"/>
            <p:cNvSpPr/>
            <p:nvPr/>
          </p:nvSpPr>
          <p:spPr>
            <a:xfrm>
              <a:off x="6316375" y="3781275"/>
              <a:ext cx="13475" cy="11225"/>
            </a:xfrm>
            <a:custGeom>
              <a:rect b="b" l="l" r="r" t="t"/>
              <a:pathLst>
                <a:path extrusionOk="0" h="449" w="539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47"/>
            <p:cNvSpPr/>
            <p:nvPr/>
          </p:nvSpPr>
          <p:spPr>
            <a:xfrm>
              <a:off x="6311750" y="3907225"/>
              <a:ext cx="15175" cy="11525"/>
            </a:xfrm>
            <a:custGeom>
              <a:rect b="b" l="l" r="r" t="t"/>
              <a:pathLst>
                <a:path extrusionOk="0" h="461" w="607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47"/>
            <p:cNvSpPr/>
            <p:nvPr/>
          </p:nvSpPr>
          <p:spPr>
            <a:xfrm>
              <a:off x="6332175" y="3983075"/>
              <a:ext cx="6150" cy="5575"/>
            </a:xfrm>
            <a:custGeom>
              <a:rect b="b" l="l" r="r" t="t"/>
              <a:pathLst>
                <a:path extrusionOk="0" h="223" w="246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47"/>
            <p:cNvSpPr/>
            <p:nvPr/>
          </p:nvSpPr>
          <p:spPr>
            <a:xfrm>
              <a:off x="6467575" y="4042200"/>
              <a:ext cx="6750" cy="5550"/>
            </a:xfrm>
            <a:custGeom>
              <a:rect b="b" l="l" r="r" t="t"/>
              <a:pathLst>
                <a:path extrusionOk="0" h="222" w="27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47"/>
            <p:cNvSpPr/>
            <p:nvPr/>
          </p:nvSpPr>
          <p:spPr>
            <a:xfrm>
              <a:off x="6603925" y="3988825"/>
              <a:ext cx="7225" cy="5200"/>
            </a:xfrm>
            <a:custGeom>
              <a:rect b="b" l="l" r="r" t="t"/>
              <a:pathLst>
                <a:path extrusionOk="0" h="208" w="289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47"/>
            <p:cNvSpPr/>
            <p:nvPr/>
          </p:nvSpPr>
          <p:spPr>
            <a:xfrm>
              <a:off x="6664425" y="3854125"/>
              <a:ext cx="6450" cy="5550"/>
            </a:xfrm>
            <a:custGeom>
              <a:rect b="b" l="l" r="r" t="t"/>
              <a:pathLst>
                <a:path extrusionOk="0" h="222" w="258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47"/>
            <p:cNvSpPr/>
            <p:nvPr/>
          </p:nvSpPr>
          <p:spPr>
            <a:xfrm>
              <a:off x="6610600" y="3717250"/>
              <a:ext cx="5875" cy="5500"/>
            </a:xfrm>
            <a:custGeom>
              <a:rect b="b" l="l" r="r" t="t"/>
              <a:pathLst>
                <a:path extrusionOk="0" h="220" w="235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47"/>
            <p:cNvSpPr/>
            <p:nvPr/>
          </p:nvSpPr>
          <p:spPr>
            <a:xfrm>
              <a:off x="6474600" y="3658150"/>
              <a:ext cx="6450" cy="5675"/>
            </a:xfrm>
            <a:custGeom>
              <a:rect b="b" l="l" r="r" t="t"/>
              <a:pathLst>
                <a:path extrusionOk="0" h="227" w="258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47"/>
            <p:cNvSpPr/>
            <p:nvPr/>
          </p:nvSpPr>
          <p:spPr>
            <a:xfrm>
              <a:off x="6337725" y="3711625"/>
              <a:ext cx="7075" cy="5625"/>
            </a:xfrm>
            <a:custGeom>
              <a:rect b="b" l="l" r="r" t="t"/>
              <a:pathLst>
                <a:path extrusionOk="0" h="225" w="283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47"/>
            <p:cNvSpPr/>
            <p:nvPr/>
          </p:nvSpPr>
          <p:spPr>
            <a:xfrm>
              <a:off x="6277625" y="3846175"/>
              <a:ext cx="7900" cy="5650"/>
            </a:xfrm>
            <a:custGeom>
              <a:rect b="b" l="l" r="r" t="t"/>
              <a:pathLst>
                <a:path extrusionOk="0" h="226" w="316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47"/>
            <p:cNvSpPr/>
            <p:nvPr/>
          </p:nvSpPr>
          <p:spPr>
            <a:xfrm>
              <a:off x="1698450" y="4582475"/>
              <a:ext cx="34175" cy="25650"/>
            </a:xfrm>
            <a:custGeom>
              <a:rect b="b" l="l" r="r" t="t"/>
              <a:pathLst>
                <a:path extrusionOk="0" h="1026" w="1367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47"/>
            <p:cNvSpPr/>
            <p:nvPr/>
          </p:nvSpPr>
          <p:spPr>
            <a:xfrm>
              <a:off x="1747675" y="4583525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47"/>
            <p:cNvSpPr/>
            <p:nvPr/>
          </p:nvSpPr>
          <p:spPr>
            <a:xfrm>
              <a:off x="1752950" y="4534300"/>
              <a:ext cx="27125" cy="25775"/>
            </a:xfrm>
            <a:custGeom>
              <a:rect b="b" l="l" r="r" t="t"/>
              <a:pathLst>
                <a:path extrusionOk="0" h="1031" w="1085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47"/>
            <p:cNvSpPr/>
            <p:nvPr/>
          </p:nvSpPr>
          <p:spPr>
            <a:xfrm>
              <a:off x="1699325" y="4533450"/>
              <a:ext cx="34450" cy="25550"/>
            </a:xfrm>
            <a:custGeom>
              <a:rect b="b" l="l" r="r" t="t"/>
              <a:pathLst>
                <a:path extrusionOk="0" h="1022" w="1378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47"/>
            <p:cNvSpPr/>
            <p:nvPr/>
          </p:nvSpPr>
          <p:spPr>
            <a:xfrm>
              <a:off x="1696700" y="4620525"/>
              <a:ext cx="33150" cy="28375"/>
            </a:xfrm>
            <a:custGeom>
              <a:rect b="b" l="l" r="r" t="t"/>
              <a:pathLst>
                <a:path extrusionOk="0" h="1135" w="1326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47"/>
            <p:cNvSpPr/>
            <p:nvPr/>
          </p:nvSpPr>
          <p:spPr>
            <a:xfrm>
              <a:off x="1748950" y="4621525"/>
              <a:ext cx="34350" cy="28550"/>
            </a:xfrm>
            <a:custGeom>
              <a:rect b="b" l="l" r="r" t="t"/>
              <a:pathLst>
                <a:path extrusionOk="0" h="1142" w="1374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47"/>
            <p:cNvSpPr/>
            <p:nvPr/>
          </p:nvSpPr>
          <p:spPr>
            <a:xfrm>
              <a:off x="1787375" y="4584925"/>
              <a:ext cx="34375" cy="28250"/>
            </a:xfrm>
            <a:custGeom>
              <a:rect b="b" l="l" r="r" t="t"/>
              <a:pathLst>
                <a:path extrusionOk="0" h="1130" w="1375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47"/>
            <p:cNvSpPr/>
            <p:nvPr/>
          </p:nvSpPr>
          <p:spPr>
            <a:xfrm>
              <a:off x="1788375" y="4531875"/>
              <a:ext cx="33225" cy="28350"/>
            </a:xfrm>
            <a:custGeom>
              <a:rect b="b" l="l" r="r" t="t"/>
              <a:pathLst>
                <a:path extrusionOk="0" h="1134" w="1329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47"/>
            <p:cNvSpPr/>
            <p:nvPr/>
          </p:nvSpPr>
          <p:spPr>
            <a:xfrm>
              <a:off x="1752550" y="4494125"/>
              <a:ext cx="33375" cy="27800"/>
            </a:xfrm>
            <a:custGeom>
              <a:rect b="b" l="l" r="r" t="t"/>
              <a:pathLst>
                <a:path extrusionOk="0" h="1112" w="1335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47"/>
            <p:cNvSpPr/>
            <p:nvPr/>
          </p:nvSpPr>
          <p:spPr>
            <a:xfrm>
              <a:off x="1698150" y="4492575"/>
              <a:ext cx="34350" cy="28425"/>
            </a:xfrm>
            <a:custGeom>
              <a:rect b="b" l="l" r="r" t="t"/>
              <a:pathLst>
                <a:path extrusionOk="0" h="1137" w="1374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47"/>
            <p:cNvSpPr/>
            <p:nvPr/>
          </p:nvSpPr>
          <p:spPr>
            <a:xfrm>
              <a:off x="1659750" y="4529400"/>
              <a:ext cx="33175" cy="28275"/>
            </a:xfrm>
            <a:custGeom>
              <a:rect b="b" l="l" r="r" t="t"/>
              <a:pathLst>
                <a:path extrusionOk="0" h="1131" w="1327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47"/>
            <p:cNvSpPr/>
            <p:nvPr/>
          </p:nvSpPr>
          <p:spPr>
            <a:xfrm>
              <a:off x="1659850" y="4582475"/>
              <a:ext cx="33125" cy="28175"/>
            </a:xfrm>
            <a:custGeom>
              <a:rect b="b" l="l" r="r" t="t"/>
              <a:pathLst>
                <a:path extrusionOk="0" h="1127" w="1325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47"/>
            <p:cNvSpPr/>
            <p:nvPr/>
          </p:nvSpPr>
          <p:spPr>
            <a:xfrm>
              <a:off x="1657500" y="4636200"/>
              <a:ext cx="14950" cy="14225"/>
            </a:xfrm>
            <a:custGeom>
              <a:rect b="b" l="l" r="r" t="t"/>
              <a:pathLst>
                <a:path extrusionOk="0" h="569" w="598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47"/>
            <p:cNvSpPr/>
            <p:nvPr/>
          </p:nvSpPr>
          <p:spPr>
            <a:xfrm>
              <a:off x="1731500" y="4668300"/>
              <a:ext cx="16625" cy="14125"/>
            </a:xfrm>
            <a:custGeom>
              <a:rect b="b" l="l" r="r" t="t"/>
              <a:pathLst>
                <a:path extrusionOk="0" h="565" w="665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47"/>
            <p:cNvSpPr/>
            <p:nvPr/>
          </p:nvSpPr>
          <p:spPr>
            <a:xfrm>
              <a:off x="1803450" y="4639100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47"/>
            <p:cNvSpPr/>
            <p:nvPr/>
          </p:nvSpPr>
          <p:spPr>
            <a:xfrm>
              <a:off x="1835925" y="4566300"/>
              <a:ext cx="16400" cy="14050"/>
            </a:xfrm>
            <a:custGeom>
              <a:rect b="b" l="l" r="r" t="t"/>
              <a:pathLst>
                <a:path extrusionOk="0" h="562" w="656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47"/>
            <p:cNvSpPr/>
            <p:nvPr/>
          </p:nvSpPr>
          <p:spPr>
            <a:xfrm>
              <a:off x="1809100" y="4492100"/>
              <a:ext cx="14850" cy="14225"/>
            </a:xfrm>
            <a:custGeom>
              <a:rect b="b" l="l" r="r" t="t"/>
              <a:pathLst>
                <a:path extrusionOk="0" h="569" w="594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47"/>
            <p:cNvSpPr/>
            <p:nvPr/>
          </p:nvSpPr>
          <p:spPr>
            <a:xfrm>
              <a:off x="1733250" y="4460100"/>
              <a:ext cx="16700" cy="14325"/>
            </a:xfrm>
            <a:custGeom>
              <a:rect b="b" l="l" r="r" t="t"/>
              <a:pathLst>
                <a:path extrusionOk="0" h="573" w="668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47"/>
            <p:cNvSpPr/>
            <p:nvPr/>
          </p:nvSpPr>
          <p:spPr>
            <a:xfrm>
              <a:off x="1658975" y="4489425"/>
              <a:ext cx="19025" cy="14000"/>
            </a:xfrm>
            <a:custGeom>
              <a:rect b="b" l="l" r="r" t="t"/>
              <a:pathLst>
                <a:path extrusionOk="0" h="560" w="761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47"/>
            <p:cNvSpPr/>
            <p:nvPr/>
          </p:nvSpPr>
          <p:spPr>
            <a:xfrm>
              <a:off x="1628925" y="4562150"/>
              <a:ext cx="16600" cy="14075"/>
            </a:xfrm>
            <a:custGeom>
              <a:rect b="b" l="l" r="r" t="t"/>
              <a:pathLst>
                <a:path extrusionOk="0" h="563" w="664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47"/>
            <p:cNvSpPr/>
            <p:nvPr/>
          </p:nvSpPr>
          <p:spPr>
            <a:xfrm>
              <a:off x="1672700" y="4687650"/>
              <a:ext cx="24900" cy="21150"/>
            </a:xfrm>
            <a:custGeom>
              <a:rect b="b" l="l" r="r" t="t"/>
              <a:pathLst>
                <a:path extrusionOk="0" h="846" w="996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47"/>
            <p:cNvSpPr/>
            <p:nvPr/>
          </p:nvSpPr>
          <p:spPr>
            <a:xfrm>
              <a:off x="1778550" y="4689775"/>
              <a:ext cx="25800" cy="21275"/>
            </a:xfrm>
            <a:custGeom>
              <a:rect b="b" l="l" r="r" t="t"/>
              <a:pathLst>
                <a:path extrusionOk="0" h="851" w="1032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47"/>
            <p:cNvSpPr/>
            <p:nvPr/>
          </p:nvSpPr>
          <p:spPr>
            <a:xfrm>
              <a:off x="1855500" y="4616400"/>
              <a:ext cx="25775" cy="21250"/>
            </a:xfrm>
            <a:custGeom>
              <a:rect b="b" l="l" r="r" t="t"/>
              <a:pathLst>
                <a:path extrusionOk="0" h="850" w="1031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47"/>
            <p:cNvSpPr/>
            <p:nvPr/>
          </p:nvSpPr>
          <p:spPr>
            <a:xfrm>
              <a:off x="1857550" y="4510375"/>
              <a:ext cx="24900" cy="21025"/>
            </a:xfrm>
            <a:custGeom>
              <a:rect b="b" l="l" r="r" t="t"/>
              <a:pathLst>
                <a:path extrusionOk="0" h="841" w="996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47"/>
            <p:cNvSpPr/>
            <p:nvPr/>
          </p:nvSpPr>
          <p:spPr>
            <a:xfrm>
              <a:off x="1784100" y="4433725"/>
              <a:ext cx="24650" cy="21150"/>
            </a:xfrm>
            <a:custGeom>
              <a:rect b="b" l="l" r="r" t="t"/>
              <a:pathLst>
                <a:path extrusionOk="0" h="846" w="986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47"/>
            <p:cNvSpPr/>
            <p:nvPr/>
          </p:nvSpPr>
          <p:spPr>
            <a:xfrm>
              <a:off x="1677100" y="4431625"/>
              <a:ext cx="25775" cy="21225"/>
            </a:xfrm>
            <a:custGeom>
              <a:rect b="b" l="l" r="r" t="t"/>
              <a:pathLst>
                <a:path extrusionOk="0" h="849" w="1031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47"/>
            <p:cNvSpPr/>
            <p:nvPr/>
          </p:nvSpPr>
          <p:spPr>
            <a:xfrm>
              <a:off x="1600175" y="4505000"/>
              <a:ext cx="25775" cy="21150"/>
            </a:xfrm>
            <a:custGeom>
              <a:rect b="b" l="l" r="r" t="t"/>
              <a:pathLst>
                <a:path extrusionOk="0" h="846" w="1031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47"/>
            <p:cNvSpPr/>
            <p:nvPr/>
          </p:nvSpPr>
          <p:spPr>
            <a:xfrm>
              <a:off x="1599000" y="4611125"/>
              <a:ext cx="24900" cy="21275"/>
            </a:xfrm>
            <a:custGeom>
              <a:rect b="b" l="l" r="r" t="t"/>
              <a:pathLst>
                <a:path extrusionOk="0" h="851" w="996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47"/>
            <p:cNvSpPr/>
            <p:nvPr/>
          </p:nvSpPr>
          <p:spPr>
            <a:xfrm>
              <a:off x="1611300" y="4687675"/>
              <a:ext cx="7925" cy="7275"/>
            </a:xfrm>
            <a:custGeom>
              <a:rect b="b" l="l" r="r" t="t"/>
              <a:pathLst>
                <a:path extrusionOk="0" h="291" w="317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47"/>
            <p:cNvSpPr/>
            <p:nvPr/>
          </p:nvSpPr>
          <p:spPr>
            <a:xfrm>
              <a:off x="1733550" y="4740900"/>
              <a:ext cx="8500" cy="7325"/>
            </a:xfrm>
            <a:custGeom>
              <a:rect b="b" l="l" r="r" t="t"/>
              <a:pathLst>
                <a:path extrusionOk="0" h="293" w="34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47"/>
            <p:cNvSpPr/>
            <p:nvPr/>
          </p:nvSpPr>
          <p:spPr>
            <a:xfrm>
              <a:off x="1857275" y="4692650"/>
              <a:ext cx="7900" cy="7275"/>
            </a:xfrm>
            <a:custGeom>
              <a:rect b="b" l="l" r="r" t="t"/>
              <a:pathLst>
                <a:path extrusionOk="0" h="291" w="316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47"/>
            <p:cNvSpPr/>
            <p:nvPr/>
          </p:nvSpPr>
          <p:spPr>
            <a:xfrm>
              <a:off x="1909625" y="4571050"/>
              <a:ext cx="8800" cy="7250"/>
            </a:xfrm>
            <a:custGeom>
              <a:rect b="b" l="l" r="r" t="t"/>
              <a:pathLst>
                <a:path extrusionOk="0" h="290" w="352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47"/>
            <p:cNvSpPr/>
            <p:nvPr/>
          </p:nvSpPr>
          <p:spPr>
            <a:xfrm>
              <a:off x="1862225" y="4447625"/>
              <a:ext cx="7650" cy="7350"/>
            </a:xfrm>
            <a:custGeom>
              <a:rect b="b" l="l" r="r" t="t"/>
              <a:pathLst>
                <a:path extrusionOk="0" h="294" w="306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47"/>
            <p:cNvSpPr/>
            <p:nvPr/>
          </p:nvSpPr>
          <p:spPr>
            <a:xfrm>
              <a:off x="1739100" y="4394400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47"/>
            <p:cNvSpPr/>
            <p:nvPr/>
          </p:nvSpPr>
          <p:spPr>
            <a:xfrm>
              <a:off x="1616275" y="4442625"/>
              <a:ext cx="7850" cy="6675"/>
            </a:xfrm>
            <a:custGeom>
              <a:rect b="b" l="l" r="r" t="t"/>
              <a:pathLst>
                <a:path extrusionOk="0" h="267" w="314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47"/>
            <p:cNvSpPr/>
            <p:nvPr/>
          </p:nvSpPr>
          <p:spPr>
            <a:xfrm>
              <a:off x="1562825" y="4564225"/>
              <a:ext cx="8725" cy="7350"/>
            </a:xfrm>
            <a:custGeom>
              <a:rect b="b" l="l" r="r" t="t"/>
              <a:pathLst>
                <a:path extrusionOk="0" h="294" w="349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47"/>
            <p:cNvSpPr/>
            <p:nvPr/>
          </p:nvSpPr>
          <p:spPr>
            <a:xfrm>
              <a:off x="1648725" y="4754625"/>
              <a:ext cx="16625" cy="14325"/>
            </a:xfrm>
            <a:custGeom>
              <a:rect b="b" l="l" r="r" t="t"/>
              <a:pathLst>
                <a:path extrusionOk="0" h="573" w="665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47"/>
            <p:cNvSpPr/>
            <p:nvPr/>
          </p:nvSpPr>
          <p:spPr>
            <a:xfrm>
              <a:off x="1808200" y="4757875"/>
              <a:ext cx="17200" cy="14250"/>
            </a:xfrm>
            <a:custGeom>
              <a:rect b="b" l="l" r="r" t="t"/>
              <a:pathLst>
                <a:path extrusionOk="0" h="570" w="688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47"/>
            <p:cNvSpPr/>
            <p:nvPr/>
          </p:nvSpPr>
          <p:spPr>
            <a:xfrm>
              <a:off x="1923375" y="464765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47"/>
            <p:cNvSpPr/>
            <p:nvPr/>
          </p:nvSpPr>
          <p:spPr>
            <a:xfrm>
              <a:off x="1926675" y="4488625"/>
              <a:ext cx="16600" cy="14125"/>
            </a:xfrm>
            <a:custGeom>
              <a:rect b="b" l="l" r="r" t="t"/>
              <a:pathLst>
                <a:path extrusionOk="0" h="565" w="664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47"/>
            <p:cNvSpPr/>
            <p:nvPr/>
          </p:nvSpPr>
          <p:spPr>
            <a:xfrm>
              <a:off x="1816025" y="4373700"/>
              <a:ext cx="17200" cy="14175"/>
            </a:xfrm>
            <a:custGeom>
              <a:rect b="b" l="l" r="r" t="t"/>
              <a:pathLst>
                <a:path extrusionOk="0" h="567" w="688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47"/>
            <p:cNvSpPr/>
            <p:nvPr/>
          </p:nvSpPr>
          <p:spPr>
            <a:xfrm>
              <a:off x="1656050" y="4370400"/>
              <a:ext cx="17200" cy="14225"/>
            </a:xfrm>
            <a:custGeom>
              <a:rect b="b" l="l" r="r" t="t"/>
              <a:pathLst>
                <a:path extrusionOk="0" h="569" w="688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47"/>
            <p:cNvSpPr/>
            <p:nvPr/>
          </p:nvSpPr>
          <p:spPr>
            <a:xfrm>
              <a:off x="1540875" y="4480775"/>
              <a:ext cx="17200" cy="14100"/>
            </a:xfrm>
            <a:custGeom>
              <a:rect b="b" l="l" r="r" t="t"/>
              <a:pathLst>
                <a:path extrusionOk="0" h="564" w="688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47"/>
            <p:cNvSpPr/>
            <p:nvPr/>
          </p:nvSpPr>
          <p:spPr>
            <a:xfrm>
              <a:off x="1537600" y="4639900"/>
              <a:ext cx="17175" cy="14200"/>
            </a:xfrm>
            <a:custGeom>
              <a:rect b="b" l="l" r="r" t="t"/>
              <a:pathLst>
                <a:path extrusionOk="0" h="568" w="687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47"/>
            <p:cNvSpPr/>
            <p:nvPr/>
          </p:nvSpPr>
          <p:spPr>
            <a:xfrm>
              <a:off x="1561275" y="4735650"/>
              <a:ext cx="7625" cy="7275"/>
            </a:xfrm>
            <a:custGeom>
              <a:rect b="b" l="l" r="r" t="t"/>
              <a:pathLst>
                <a:path extrusionOk="0" h="291" w="305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47"/>
            <p:cNvSpPr/>
            <p:nvPr/>
          </p:nvSpPr>
          <p:spPr>
            <a:xfrm>
              <a:off x="1732075" y="4810225"/>
              <a:ext cx="8800" cy="7300"/>
            </a:xfrm>
            <a:custGeom>
              <a:rect b="b" l="l" r="r" t="t"/>
              <a:pathLst>
                <a:path extrusionOk="0" h="292" w="352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47"/>
            <p:cNvSpPr/>
            <p:nvPr/>
          </p:nvSpPr>
          <p:spPr>
            <a:xfrm>
              <a:off x="1904350" y="4742350"/>
              <a:ext cx="9975" cy="7325"/>
            </a:xfrm>
            <a:custGeom>
              <a:rect b="b" l="l" r="r" t="t"/>
              <a:pathLst>
                <a:path extrusionOk="0" h="293" w="399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47"/>
            <p:cNvSpPr/>
            <p:nvPr/>
          </p:nvSpPr>
          <p:spPr>
            <a:xfrm>
              <a:off x="1979225" y="4572525"/>
              <a:ext cx="8800" cy="7225"/>
            </a:xfrm>
            <a:custGeom>
              <a:rect b="b" l="l" r="r" t="t"/>
              <a:pathLst>
                <a:path extrusionOk="0" h="289" w="352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47"/>
            <p:cNvSpPr/>
            <p:nvPr/>
          </p:nvSpPr>
          <p:spPr>
            <a:xfrm>
              <a:off x="1911675" y="4399575"/>
              <a:ext cx="9675" cy="7250"/>
            </a:xfrm>
            <a:custGeom>
              <a:rect b="b" l="l" r="r" t="t"/>
              <a:pathLst>
                <a:path extrusionOk="0" h="290" w="387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47"/>
            <p:cNvSpPr/>
            <p:nvPr/>
          </p:nvSpPr>
          <p:spPr>
            <a:xfrm>
              <a:off x="1741600" y="4326150"/>
              <a:ext cx="8350" cy="5950"/>
            </a:xfrm>
            <a:custGeom>
              <a:rect b="b" l="l" r="r" t="t"/>
              <a:pathLst>
                <a:path extrusionOk="0" h="238" w="334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47"/>
            <p:cNvSpPr/>
            <p:nvPr/>
          </p:nvSpPr>
          <p:spPr>
            <a:xfrm>
              <a:off x="1567125" y="4392850"/>
              <a:ext cx="9675" cy="7325"/>
            </a:xfrm>
            <a:custGeom>
              <a:rect b="b" l="l" r="r" t="t"/>
              <a:pathLst>
                <a:path extrusionOk="0" h="293" w="387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47"/>
            <p:cNvSpPr/>
            <p:nvPr/>
          </p:nvSpPr>
          <p:spPr>
            <a:xfrm>
              <a:off x="1493075" y="4562675"/>
              <a:ext cx="8050" cy="7225"/>
            </a:xfrm>
            <a:custGeom>
              <a:rect b="b" l="l" r="r" t="t"/>
              <a:pathLst>
                <a:path extrusionOk="0" h="289" w="322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6" name="Google Shape;5436;p47"/>
          <p:cNvGrpSpPr/>
          <p:nvPr/>
        </p:nvGrpSpPr>
        <p:grpSpPr>
          <a:xfrm>
            <a:off x="-116091" y="3330040"/>
            <a:ext cx="1096271" cy="1200127"/>
            <a:chOff x="1385400" y="3442950"/>
            <a:chExt cx="483450" cy="529250"/>
          </a:xfrm>
        </p:grpSpPr>
        <p:sp>
          <p:nvSpPr>
            <p:cNvPr id="5437" name="Google Shape;5437;p47"/>
            <p:cNvSpPr/>
            <p:nvPr/>
          </p:nvSpPr>
          <p:spPr>
            <a:xfrm>
              <a:off x="1608850" y="37197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47"/>
            <p:cNvSpPr/>
            <p:nvPr/>
          </p:nvSpPr>
          <p:spPr>
            <a:xfrm>
              <a:off x="1658675" y="3720625"/>
              <a:ext cx="36775" cy="27500"/>
            </a:xfrm>
            <a:custGeom>
              <a:rect b="b" l="l" r="r" t="t"/>
              <a:pathLst>
                <a:path extrusionOk="0" h="1100" w="1471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47"/>
            <p:cNvSpPr/>
            <p:nvPr/>
          </p:nvSpPr>
          <p:spPr>
            <a:xfrm>
              <a:off x="1659725" y="3667775"/>
              <a:ext cx="36850" cy="27675"/>
            </a:xfrm>
            <a:custGeom>
              <a:rect b="b" l="l" r="r" t="t"/>
              <a:pathLst>
                <a:path extrusionOk="0" h="1107" w="1474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47"/>
            <p:cNvSpPr/>
            <p:nvPr/>
          </p:nvSpPr>
          <p:spPr>
            <a:xfrm>
              <a:off x="1611200" y="3666825"/>
              <a:ext cx="29425" cy="27575"/>
            </a:xfrm>
            <a:custGeom>
              <a:rect b="b" l="l" r="r" t="t"/>
              <a:pathLst>
                <a:path extrusionOk="0" h="1103" w="1177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47"/>
            <p:cNvSpPr/>
            <p:nvPr/>
          </p:nvSpPr>
          <p:spPr>
            <a:xfrm>
              <a:off x="1603800" y="3760475"/>
              <a:ext cx="35725" cy="30600"/>
            </a:xfrm>
            <a:custGeom>
              <a:rect b="b" l="l" r="r" t="t"/>
              <a:pathLst>
                <a:path extrusionOk="0" h="1224" w="1429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47"/>
            <p:cNvSpPr/>
            <p:nvPr/>
          </p:nvSpPr>
          <p:spPr>
            <a:xfrm>
              <a:off x="1660025" y="3761675"/>
              <a:ext cx="36825" cy="30475"/>
            </a:xfrm>
            <a:custGeom>
              <a:rect b="b" l="l" r="r" t="t"/>
              <a:pathLst>
                <a:path extrusionOk="0" h="1219" w="1473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47"/>
            <p:cNvSpPr/>
            <p:nvPr/>
          </p:nvSpPr>
          <p:spPr>
            <a:xfrm>
              <a:off x="1701325" y="3722300"/>
              <a:ext cx="37100" cy="30300"/>
            </a:xfrm>
            <a:custGeom>
              <a:rect b="b" l="l" r="r" t="t"/>
              <a:pathLst>
                <a:path extrusionOk="0" h="1212" w="1484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47"/>
            <p:cNvSpPr/>
            <p:nvPr/>
          </p:nvSpPr>
          <p:spPr>
            <a:xfrm>
              <a:off x="1702400" y="3665250"/>
              <a:ext cx="35775" cy="30300"/>
            </a:xfrm>
            <a:custGeom>
              <a:rect b="b" l="l" r="r" t="t"/>
              <a:pathLst>
                <a:path extrusionOk="0" h="1212" w="1431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47"/>
            <p:cNvSpPr/>
            <p:nvPr/>
          </p:nvSpPr>
          <p:spPr>
            <a:xfrm>
              <a:off x="1662825" y="3624225"/>
              <a:ext cx="36850" cy="30400"/>
            </a:xfrm>
            <a:custGeom>
              <a:rect b="b" l="l" r="r" t="t"/>
              <a:pathLst>
                <a:path extrusionOk="0" h="1216" w="1474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47"/>
            <p:cNvSpPr/>
            <p:nvPr/>
          </p:nvSpPr>
          <p:spPr>
            <a:xfrm>
              <a:off x="1605475" y="3622875"/>
              <a:ext cx="36850" cy="30500"/>
            </a:xfrm>
            <a:custGeom>
              <a:rect b="b" l="l" r="r" t="t"/>
              <a:pathLst>
                <a:path extrusionOk="0" h="1220" w="1474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47"/>
            <p:cNvSpPr/>
            <p:nvPr/>
          </p:nvSpPr>
          <p:spPr>
            <a:xfrm>
              <a:off x="1564150" y="3662550"/>
              <a:ext cx="36850" cy="30300"/>
            </a:xfrm>
            <a:custGeom>
              <a:rect b="b" l="l" r="r" t="t"/>
              <a:pathLst>
                <a:path extrusionOk="0" h="1212" w="1474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47"/>
            <p:cNvSpPr/>
            <p:nvPr/>
          </p:nvSpPr>
          <p:spPr>
            <a:xfrm>
              <a:off x="1564175" y="3719500"/>
              <a:ext cx="35725" cy="30200"/>
            </a:xfrm>
            <a:custGeom>
              <a:rect b="b" l="l" r="r" t="t"/>
              <a:pathLst>
                <a:path extrusionOk="0" h="1208" w="1429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47"/>
            <p:cNvSpPr/>
            <p:nvPr/>
          </p:nvSpPr>
          <p:spPr>
            <a:xfrm>
              <a:off x="1559950" y="37773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47"/>
            <p:cNvSpPr/>
            <p:nvPr/>
          </p:nvSpPr>
          <p:spPr>
            <a:xfrm>
              <a:off x="1641175" y="3811625"/>
              <a:ext cx="17925" cy="15275"/>
            </a:xfrm>
            <a:custGeom>
              <a:rect b="b" l="l" r="r" t="t"/>
              <a:pathLst>
                <a:path extrusionOk="0" h="611" w="717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47"/>
            <p:cNvSpPr/>
            <p:nvPr/>
          </p:nvSpPr>
          <p:spPr>
            <a:xfrm>
              <a:off x="1718750" y="3780500"/>
              <a:ext cx="20250" cy="15300"/>
            </a:xfrm>
            <a:custGeom>
              <a:rect b="b" l="l" r="r" t="t"/>
              <a:pathLst>
                <a:path extrusionOk="0" h="612" w="81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47"/>
            <p:cNvSpPr/>
            <p:nvPr/>
          </p:nvSpPr>
          <p:spPr>
            <a:xfrm>
              <a:off x="1753325" y="3702150"/>
              <a:ext cx="17925" cy="15400"/>
            </a:xfrm>
            <a:custGeom>
              <a:rect b="b" l="l" r="r" t="t"/>
              <a:pathLst>
                <a:path extrusionOk="0" h="616" w="717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47"/>
            <p:cNvSpPr/>
            <p:nvPr/>
          </p:nvSpPr>
          <p:spPr>
            <a:xfrm>
              <a:off x="1723800" y="3622800"/>
              <a:ext cx="19175" cy="15050"/>
            </a:xfrm>
            <a:custGeom>
              <a:rect b="b" l="l" r="r" t="t"/>
              <a:pathLst>
                <a:path extrusionOk="0" h="602" w="767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47"/>
            <p:cNvSpPr/>
            <p:nvPr/>
          </p:nvSpPr>
          <p:spPr>
            <a:xfrm>
              <a:off x="1643225" y="3588250"/>
              <a:ext cx="17925" cy="15200"/>
            </a:xfrm>
            <a:custGeom>
              <a:rect b="b" l="l" r="r" t="t"/>
              <a:pathLst>
                <a:path extrusionOk="0" h="608" w="717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47"/>
            <p:cNvSpPr/>
            <p:nvPr/>
          </p:nvSpPr>
          <p:spPr>
            <a:xfrm>
              <a:off x="1565650" y="3619250"/>
              <a:ext cx="15975" cy="15200"/>
            </a:xfrm>
            <a:custGeom>
              <a:rect b="b" l="l" r="r" t="t"/>
              <a:pathLst>
                <a:path extrusionOk="0" h="608" w="639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47"/>
            <p:cNvSpPr/>
            <p:nvPr/>
          </p:nvSpPr>
          <p:spPr>
            <a:xfrm>
              <a:off x="1531275" y="3697575"/>
              <a:ext cx="17725" cy="15275"/>
            </a:xfrm>
            <a:custGeom>
              <a:rect b="b" l="l" r="r" t="t"/>
              <a:pathLst>
                <a:path extrusionOk="0" h="611" w="709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47"/>
            <p:cNvSpPr/>
            <p:nvPr/>
          </p:nvSpPr>
          <p:spPr>
            <a:xfrm>
              <a:off x="1578225" y="3832600"/>
              <a:ext cx="26600" cy="22875"/>
            </a:xfrm>
            <a:custGeom>
              <a:rect b="b" l="l" r="r" t="t"/>
              <a:pathLst>
                <a:path extrusionOk="0" h="915" w="1064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47"/>
            <p:cNvSpPr/>
            <p:nvPr/>
          </p:nvSpPr>
          <p:spPr>
            <a:xfrm>
              <a:off x="1691800" y="3834925"/>
              <a:ext cx="27825" cy="22800"/>
            </a:xfrm>
            <a:custGeom>
              <a:rect b="b" l="l" r="r" t="t"/>
              <a:pathLst>
                <a:path extrusionOk="0" h="912" w="1113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47"/>
            <p:cNvSpPr/>
            <p:nvPr/>
          </p:nvSpPr>
          <p:spPr>
            <a:xfrm>
              <a:off x="1774400" y="3756075"/>
              <a:ext cx="27825" cy="22725"/>
            </a:xfrm>
            <a:custGeom>
              <a:rect b="b" l="l" r="r" t="t"/>
              <a:pathLst>
                <a:path extrusionOk="0" h="909" w="1113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47"/>
            <p:cNvSpPr/>
            <p:nvPr/>
          </p:nvSpPr>
          <p:spPr>
            <a:xfrm>
              <a:off x="1776725" y="3641900"/>
              <a:ext cx="26650" cy="22775"/>
            </a:xfrm>
            <a:custGeom>
              <a:rect b="b" l="l" r="r" t="t"/>
              <a:pathLst>
                <a:path extrusionOk="0" h="911" w="1066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47"/>
            <p:cNvSpPr/>
            <p:nvPr/>
          </p:nvSpPr>
          <p:spPr>
            <a:xfrm>
              <a:off x="1697450" y="3559650"/>
              <a:ext cx="26650" cy="22800"/>
            </a:xfrm>
            <a:custGeom>
              <a:rect b="b" l="l" r="r" t="t"/>
              <a:pathLst>
                <a:path extrusionOk="0" h="912" w="1066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47"/>
            <p:cNvSpPr/>
            <p:nvPr/>
          </p:nvSpPr>
          <p:spPr>
            <a:xfrm>
              <a:off x="1582725" y="3557275"/>
              <a:ext cx="27775" cy="22775"/>
            </a:xfrm>
            <a:custGeom>
              <a:rect b="b" l="l" r="r" t="t"/>
              <a:pathLst>
                <a:path extrusionOk="0" h="911" w="1111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47"/>
            <p:cNvSpPr/>
            <p:nvPr/>
          </p:nvSpPr>
          <p:spPr>
            <a:xfrm>
              <a:off x="1500150" y="3636225"/>
              <a:ext cx="27775" cy="22825"/>
            </a:xfrm>
            <a:custGeom>
              <a:rect b="b" l="l" r="r" t="t"/>
              <a:pathLst>
                <a:path extrusionOk="0" h="913" w="1111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47"/>
            <p:cNvSpPr/>
            <p:nvPr/>
          </p:nvSpPr>
          <p:spPr>
            <a:xfrm>
              <a:off x="1498950" y="3750475"/>
              <a:ext cx="26675" cy="22550"/>
            </a:xfrm>
            <a:custGeom>
              <a:rect b="b" l="l" r="r" t="t"/>
              <a:pathLst>
                <a:path extrusionOk="0" h="902" w="1067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47"/>
            <p:cNvSpPr/>
            <p:nvPr/>
          </p:nvSpPr>
          <p:spPr>
            <a:xfrm>
              <a:off x="1511875" y="3832675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47"/>
            <p:cNvSpPr/>
            <p:nvPr/>
          </p:nvSpPr>
          <p:spPr>
            <a:xfrm>
              <a:off x="1643425" y="3890000"/>
              <a:ext cx="9025" cy="7725"/>
            </a:xfrm>
            <a:custGeom>
              <a:rect b="b" l="l" r="r" t="t"/>
              <a:pathLst>
                <a:path extrusionOk="0" h="309" w="361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47"/>
            <p:cNvSpPr/>
            <p:nvPr/>
          </p:nvSpPr>
          <p:spPr>
            <a:xfrm>
              <a:off x="1775525" y="3838100"/>
              <a:ext cx="10150" cy="7550"/>
            </a:xfrm>
            <a:custGeom>
              <a:rect b="b" l="l" r="r" t="t"/>
              <a:pathLst>
                <a:path extrusionOk="0" h="302" w="406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47"/>
            <p:cNvSpPr/>
            <p:nvPr/>
          </p:nvSpPr>
          <p:spPr>
            <a:xfrm>
              <a:off x="1833150" y="3707525"/>
              <a:ext cx="9000" cy="7525"/>
            </a:xfrm>
            <a:custGeom>
              <a:rect b="b" l="l" r="r" t="t"/>
              <a:pathLst>
                <a:path extrusionOk="0" h="301" w="36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47"/>
            <p:cNvSpPr/>
            <p:nvPr/>
          </p:nvSpPr>
          <p:spPr>
            <a:xfrm>
              <a:off x="1782275" y="3574675"/>
              <a:ext cx="7875" cy="7775"/>
            </a:xfrm>
            <a:custGeom>
              <a:rect b="b" l="l" r="r" t="t"/>
              <a:pathLst>
                <a:path extrusionOk="0" h="311" w="315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47"/>
            <p:cNvSpPr/>
            <p:nvPr/>
          </p:nvSpPr>
          <p:spPr>
            <a:xfrm>
              <a:off x="1651000" y="3517700"/>
              <a:ext cx="7900" cy="7325"/>
            </a:xfrm>
            <a:custGeom>
              <a:rect b="b" l="l" r="r" t="t"/>
              <a:pathLst>
                <a:path extrusionOk="0" h="293" w="316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47"/>
            <p:cNvSpPr/>
            <p:nvPr/>
          </p:nvSpPr>
          <p:spPr>
            <a:xfrm>
              <a:off x="1517775" y="3569325"/>
              <a:ext cx="7900" cy="7600"/>
            </a:xfrm>
            <a:custGeom>
              <a:rect b="b" l="l" r="r" t="t"/>
              <a:pathLst>
                <a:path extrusionOk="0" h="304" w="316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47"/>
            <p:cNvSpPr/>
            <p:nvPr/>
          </p:nvSpPr>
          <p:spPr>
            <a:xfrm>
              <a:off x="1460250" y="3699825"/>
              <a:ext cx="8950" cy="7800"/>
            </a:xfrm>
            <a:custGeom>
              <a:rect b="b" l="l" r="r" t="t"/>
              <a:pathLst>
                <a:path extrusionOk="0" h="312" w="358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47"/>
            <p:cNvSpPr/>
            <p:nvPr/>
          </p:nvSpPr>
          <p:spPr>
            <a:xfrm>
              <a:off x="1551675" y="3904675"/>
              <a:ext cx="18425" cy="15250"/>
            </a:xfrm>
            <a:custGeom>
              <a:rect b="b" l="l" r="r" t="t"/>
              <a:pathLst>
                <a:path extrusionOk="0" h="610" w="737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47"/>
            <p:cNvSpPr/>
            <p:nvPr/>
          </p:nvSpPr>
          <p:spPr>
            <a:xfrm>
              <a:off x="1723650" y="3908075"/>
              <a:ext cx="18450" cy="15400"/>
            </a:xfrm>
            <a:custGeom>
              <a:rect b="b" l="l" r="r" t="t"/>
              <a:pathLst>
                <a:path extrusionOk="0" h="616" w="738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47"/>
            <p:cNvSpPr/>
            <p:nvPr/>
          </p:nvSpPr>
          <p:spPr>
            <a:xfrm>
              <a:off x="1847475" y="3789775"/>
              <a:ext cx="18700" cy="15275"/>
            </a:xfrm>
            <a:custGeom>
              <a:rect b="b" l="l" r="r" t="t"/>
              <a:pathLst>
                <a:path extrusionOk="0" h="611" w="748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47"/>
            <p:cNvSpPr/>
            <p:nvPr/>
          </p:nvSpPr>
          <p:spPr>
            <a:xfrm>
              <a:off x="1851225" y="3618600"/>
              <a:ext cx="17625" cy="15200"/>
            </a:xfrm>
            <a:custGeom>
              <a:rect b="b" l="l" r="r" t="t"/>
              <a:pathLst>
                <a:path extrusionOk="0" h="608" w="705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47"/>
            <p:cNvSpPr/>
            <p:nvPr/>
          </p:nvSpPr>
          <p:spPr>
            <a:xfrm>
              <a:off x="1732100" y="3495075"/>
              <a:ext cx="17875" cy="15350"/>
            </a:xfrm>
            <a:custGeom>
              <a:rect b="b" l="l" r="r" t="t"/>
              <a:pathLst>
                <a:path extrusionOk="0" h="614" w="715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47"/>
            <p:cNvSpPr/>
            <p:nvPr/>
          </p:nvSpPr>
          <p:spPr>
            <a:xfrm>
              <a:off x="1560500" y="3491675"/>
              <a:ext cx="18200" cy="15225"/>
            </a:xfrm>
            <a:custGeom>
              <a:rect b="b" l="l" r="r" t="t"/>
              <a:pathLst>
                <a:path extrusionOk="0" h="609" w="728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47"/>
            <p:cNvSpPr/>
            <p:nvPr/>
          </p:nvSpPr>
          <p:spPr>
            <a:xfrm>
              <a:off x="1436150" y="3610075"/>
              <a:ext cx="18700" cy="15300"/>
            </a:xfrm>
            <a:custGeom>
              <a:rect b="b" l="l" r="r" t="t"/>
              <a:pathLst>
                <a:path extrusionOk="0" h="612" w="748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47"/>
            <p:cNvSpPr/>
            <p:nvPr/>
          </p:nvSpPr>
          <p:spPr>
            <a:xfrm>
              <a:off x="1430450" y="3781300"/>
              <a:ext cx="20200" cy="15425"/>
            </a:xfrm>
            <a:custGeom>
              <a:rect b="b" l="l" r="r" t="t"/>
              <a:pathLst>
                <a:path extrusionOk="0" h="617" w="808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47"/>
            <p:cNvSpPr/>
            <p:nvPr/>
          </p:nvSpPr>
          <p:spPr>
            <a:xfrm>
              <a:off x="1457925" y="3884300"/>
              <a:ext cx="8175" cy="7600"/>
            </a:xfrm>
            <a:custGeom>
              <a:rect b="b" l="l" r="r" t="t"/>
              <a:pathLst>
                <a:path extrusionOk="0" h="304" w="327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47"/>
            <p:cNvSpPr/>
            <p:nvPr/>
          </p:nvSpPr>
          <p:spPr>
            <a:xfrm>
              <a:off x="1642025" y="3964500"/>
              <a:ext cx="8725" cy="7700"/>
            </a:xfrm>
            <a:custGeom>
              <a:rect b="b" l="l" r="r" t="t"/>
              <a:pathLst>
                <a:path extrusionOk="0" h="308" w="349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47"/>
            <p:cNvSpPr/>
            <p:nvPr/>
          </p:nvSpPr>
          <p:spPr>
            <a:xfrm>
              <a:off x="1828350" y="3891850"/>
              <a:ext cx="8475" cy="7700"/>
            </a:xfrm>
            <a:custGeom>
              <a:rect b="b" l="l" r="r" t="t"/>
              <a:pathLst>
                <a:path extrusionOk="0" h="308" w="339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47"/>
            <p:cNvSpPr/>
            <p:nvPr/>
          </p:nvSpPr>
          <p:spPr>
            <a:xfrm>
              <a:off x="1835200" y="3523425"/>
              <a:ext cx="9200" cy="7375"/>
            </a:xfrm>
            <a:custGeom>
              <a:rect b="b" l="l" r="r" t="t"/>
              <a:pathLst>
                <a:path extrusionOk="0" h="295" w="368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47"/>
            <p:cNvSpPr/>
            <p:nvPr/>
          </p:nvSpPr>
          <p:spPr>
            <a:xfrm>
              <a:off x="1651300" y="3442950"/>
              <a:ext cx="9000" cy="7700"/>
            </a:xfrm>
            <a:custGeom>
              <a:rect b="b" l="l" r="r" t="t"/>
              <a:pathLst>
                <a:path extrusionOk="0" h="308" w="36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47"/>
            <p:cNvSpPr/>
            <p:nvPr/>
          </p:nvSpPr>
          <p:spPr>
            <a:xfrm>
              <a:off x="1464675" y="3515525"/>
              <a:ext cx="10125" cy="7550"/>
            </a:xfrm>
            <a:custGeom>
              <a:rect b="b" l="l" r="r" t="t"/>
              <a:pathLst>
                <a:path extrusionOk="0" h="302" w="405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47"/>
            <p:cNvSpPr/>
            <p:nvPr/>
          </p:nvSpPr>
          <p:spPr>
            <a:xfrm>
              <a:off x="1385400" y="3698425"/>
              <a:ext cx="8750" cy="7500"/>
            </a:xfrm>
            <a:custGeom>
              <a:rect b="b" l="l" r="r" t="t"/>
              <a:pathLst>
                <a:path extrusionOk="0" h="300" w="35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8" name="Google Shape;5488;p47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9" name="Google Shape;5489;p47"/>
          <p:cNvSpPr txBox="1"/>
          <p:nvPr>
            <p:ph idx="1" type="subTitle"/>
          </p:nvPr>
        </p:nvSpPr>
        <p:spPr>
          <a:xfrm>
            <a:off x="777375" y="1687725"/>
            <a:ext cx="3767700" cy="30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0" name="Google Shape;5490;p47"/>
          <p:cNvSpPr txBox="1"/>
          <p:nvPr>
            <p:ph idx="2" type="subTitle"/>
          </p:nvPr>
        </p:nvSpPr>
        <p:spPr>
          <a:xfrm>
            <a:off x="4656300" y="1687725"/>
            <a:ext cx="3767700" cy="30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1" name="Google Shape;5491;p47"/>
          <p:cNvSpPr txBox="1"/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92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48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">
    <p:spTree>
      <p:nvGrpSpPr>
        <p:cNvPr id="5494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495" name="Shape 5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96" name="Shape 5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7" name="Google Shape;5497;p51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98" name="Google Shape;5498;p5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499" name="Google Shape;5499;p51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00" name="Google Shape;550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7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ptabase.com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kFQbk3vwWMAWT2Sd33f9a3IFYOIMpVGq/view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4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04" name="Shape 5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5" name="Google Shape;5505;p52"/>
          <p:cNvSpPr txBox="1"/>
          <p:nvPr>
            <p:ph type="ctrTitle"/>
          </p:nvPr>
        </p:nvSpPr>
        <p:spPr>
          <a:xfrm>
            <a:off x="311700" y="2880688"/>
            <a:ext cx="8520600" cy="4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A0F5F2"/>
                </a:solidFill>
                <a:latin typeface="Shrikhand"/>
                <a:ea typeface="Shrikhand"/>
                <a:cs typeface="Shrikhand"/>
                <a:sym typeface="Shrikhand"/>
              </a:rPr>
              <a:t>Field Usability Study</a:t>
            </a:r>
            <a:endParaRPr b="0" sz="2400">
              <a:solidFill>
                <a:srgbClr val="A0F5F2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5506" name="Google Shape;55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800" y="1772013"/>
            <a:ext cx="6509351" cy="7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574" name="Shape 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Google Shape;5575;p61"/>
          <p:cNvSpPr txBox="1"/>
          <p:nvPr>
            <p:ph type="title"/>
          </p:nvPr>
        </p:nvSpPr>
        <p:spPr>
          <a:xfrm>
            <a:off x="490250" y="526350"/>
            <a:ext cx="7165800" cy="45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02</a:t>
            </a:r>
            <a:endParaRPr sz="35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Participants &amp; Environment</a:t>
            </a:r>
            <a:endParaRPr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9" name="Shape 5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" name="Google Shape;5580;p62"/>
          <p:cNvSpPr txBox="1"/>
          <p:nvPr>
            <p:ph type="title"/>
          </p:nvPr>
        </p:nvSpPr>
        <p:spPr>
          <a:xfrm>
            <a:off x="311700" y="308950"/>
            <a:ext cx="4467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Participants</a:t>
            </a: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: 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581" name="Google Shape;5581;p62"/>
          <p:cNvSpPr txBox="1"/>
          <p:nvPr>
            <p:ph idx="1" type="body"/>
          </p:nvPr>
        </p:nvSpPr>
        <p:spPr>
          <a:xfrm>
            <a:off x="311700" y="1232775"/>
            <a:ext cx="85206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Participation criteria: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Music lovers in variety of locations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Compensation: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$15 Amazon gift card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5" name="Shape 5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6" name="Google Shape;5586;p63"/>
          <p:cNvSpPr txBox="1"/>
          <p:nvPr>
            <p:ph type="title"/>
          </p:nvPr>
        </p:nvSpPr>
        <p:spPr>
          <a:xfrm>
            <a:off x="311700" y="308950"/>
            <a:ext cx="4467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Participants: 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587" name="Google Shape;5587;p63"/>
          <p:cNvSpPr txBox="1"/>
          <p:nvPr>
            <p:ph idx="1" type="body"/>
          </p:nvPr>
        </p:nvSpPr>
        <p:spPr>
          <a:xfrm>
            <a:off x="432525" y="1236575"/>
            <a:ext cx="1457400" cy="318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NINA, 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24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Data Analyst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Environmental Sciences and Econ grad student @ UC Berkeley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Recruited through Reddit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📍Dorm lounge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(Not Compensated)</a:t>
            </a:r>
            <a:endParaRPr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88" name="Google Shape;5588;p63"/>
          <p:cNvSpPr txBox="1"/>
          <p:nvPr>
            <p:ph idx="1" type="body"/>
          </p:nvPr>
        </p:nvSpPr>
        <p:spPr>
          <a:xfrm>
            <a:off x="2048025" y="1236575"/>
            <a:ext cx="1210200" cy="226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LUCAS,</a:t>
            </a: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21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AGPM / Education Undergrad @ UCSC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📍Old Union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89" name="Google Shape;5589;p63"/>
          <p:cNvSpPr txBox="1"/>
          <p:nvPr>
            <p:ph idx="1" type="body"/>
          </p:nvPr>
        </p:nvSpPr>
        <p:spPr>
          <a:xfrm>
            <a:off x="3672300" y="1236575"/>
            <a:ext cx="1210200" cy="3523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KARL, 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21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CS Undergrad @ Stanford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Asian, avid music logger (last.fm)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Recruited through interest in UX research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📍Library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90" name="Google Shape;5590;p63"/>
          <p:cNvSpPr txBox="1"/>
          <p:nvPr>
            <p:ph idx="1" type="body"/>
          </p:nvPr>
        </p:nvSpPr>
        <p:spPr>
          <a:xfrm>
            <a:off x="5296575" y="1276475"/>
            <a:ext cx="1457400" cy="294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SHELLEY,</a:t>
            </a: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70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Retired Teacher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Master’s in Education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Recruited through network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📍At home 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(Not compensated)</a:t>
            </a:r>
            <a:endParaRPr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91" name="Google Shape;5591;p63"/>
          <p:cNvSpPr txBox="1"/>
          <p:nvPr>
            <p:ph idx="1" type="body"/>
          </p:nvPr>
        </p:nvSpPr>
        <p:spPr>
          <a:xfrm>
            <a:off x="7043975" y="1256225"/>
            <a:ext cx="1457400" cy="245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JOSH,</a:t>
            </a: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22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Biotech founder 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Musical theatre star and avid music listener/sharer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📍At home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(Not compensated)</a:t>
            </a:r>
            <a:endParaRPr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5" name="Shape 5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6" name="Google Shape;5596;p64"/>
          <p:cNvSpPr txBox="1"/>
          <p:nvPr>
            <p:ph type="title"/>
          </p:nvPr>
        </p:nvSpPr>
        <p:spPr>
          <a:xfrm>
            <a:off x="311700" y="308950"/>
            <a:ext cx="8161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Participants: 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597" name="Google Shape;5597;p64"/>
          <p:cNvSpPr txBox="1"/>
          <p:nvPr>
            <p:ph idx="1" type="body"/>
          </p:nvPr>
        </p:nvSpPr>
        <p:spPr>
          <a:xfrm>
            <a:off x="311700" y="1232775"/>
            <a:ext cx="85206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98" name="Google Shape;5598;p64"/>
          <p:cNvPicPr preferRelativeResize="0"/>
          <p:nvPr/>
        </p:nvPicPr>
        <p:blipFill rotWithShape="1">
          <a:blip r:embed="rId3">
            <a:alphaModFix/>
          </a:blip>
          <a:srcRect b="1978" l="38628" r="10078" t="1978"/>
          <a:stretch/>
        </p:blipFill>
        <p:spPr>
          <a:xfrm>
            <a:off x="3798625" y="19701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99" name="Google Shape;5599;p64"/>
          <p:cNvPicPr preferRelativeResize="0"/>
          <p:nvPr/>
        </p:nvPicPr>
        <p:blipFill rotWithShape="1">
          <a:blip r:embed="rId4">
            <a:alphaModFix/>
          </a:blip>
          <a:srcRect b="21830" l="0" r="0" t="21830"/>
          <a:stretch/>
        </p:blipFill>
        <p:spPr>
          <a:xfrm>
            <a:off x="2157300" y="19701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00" name="Google Shape;5600;p64"/>
          <p:cNvPicPr preferRelativeResize="0"/>
          <p:nvPr/>
        </p:nvPicPr>
        <p:blipFill rotWithShape="1">
          <a:blip r:embed="rId5">
            <a:alphaModFix/>
          </a:blip>
          <a:srcRect b="0" l="49476" r="2036" t="13852"/>
          <a:stretch/>
        </p:blipFill>
        <p:spPr>
          <a:xfrm>
            <a:off x="5439950" y="1970094"/>
            <a:ext cx="1457400" cy="146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01" name="Google Shape;5601;p64"/>
          <p:cNvSpPr txBox="1"/>
          <p:nvPr/>
        </p:nvSpPr>
        <p:spPr>
          <a:xfrm>
            <a:off x="471300" y="3429150"/>
            <a:ext cx="1457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r>
              <a:rPr b="1" lang="en" sz="2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NINA</a:t>
            </a:r>
            <a:r>
              <a:rPr b="1"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”</a:t>
            </a:r>
            <a:endParaRPr b="1" sz="2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(did not share photos)</a:t>
            </a:r>
            <a:endParaRPr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02" name="Google Shape;5602;p64"/>
          <p:cNvSpPr txBox="1"/>
          <p:nvPr/>
        </p:nvSpPr>
        <p:spPr>
          <a:xfrm>
            <a:off x="2157300" y="3429150"/>
            <a:ext cx="1457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LUCAS</a:t>
            </a:r>
            <a:endParaRPr b="1" sz="20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(not photographed during session)</a:t>
            </a:r>
            <a:endParaRPr b="1" sz="20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03" name="Google Shape;5603;p64"/>
          <p:cNvSpPr txBox="1"/>
          <p:nvPr/>
        </p:nvSpPr>
        <p:spPr>
          <a:xfrm>
            <a:off x="3798625" y="3429150"/>
            <a:ext cx="145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KARL</a:t>
            </a:r>
            <a:endParaRPr b="1"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4" name="Google Shape;5604;p64"/>
          <p:cNvSpPr txBox="1"/>
          <p:nvPr/>
        </p:nvSpPr>
        <p:spPr>
          <a:xfrm>
            <a:off x="5439950" y="3430800"/>
            <a:ext cx="145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SHELLEY</a:t>
            </a:r>
            <a:endParaRPr b="1"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5" name="Google Shape;5605;p64"/>
          <p:cNvSpPr txBox="1"/>
          <p:nvPr/>
        </p:nvSpPr>
        <p:spPr>
          <a:xfrm>
            <a:off x="7081275" y="3512425"/>
            <a:ext cx="145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JOSH</a:t>
            </a:r>
            <a:r>
              <a:rPr lang="en" sz="2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06" name="Google Shape;5606;p64"/>
          <p:cNvPicPr preferRelativeResize="0"/>
          <p:nvPr/>
        </p:nvPicPr>
        <p:blipFill rotWithShape="1">
          <a:blip r:embed="rId6">
            <a:alphaModFix/>
          </a:blip>
          <a:srcRect b="0" l="1500" r="31833" t="0"/>
          <a:stretch/>
        </p:blipFill>
        <p:spPr>
          <a:xfrm>
            <a:off x="549150" y="19701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07" name="Google Shape;5607;p64"/>
          <p:cNvPicPr preferRelativeResize="0"/>
          <p:nvPr/>
        </p:nvPicPr>
        <p:blipFill rotWithShape="1">
          <a:blip r:embed="rId7">
            <a:alphaModFix/>
          </a:blip>
          <a:srcRect b="37478" l="17681" r="0" t="22612"/>
          <a:stretch/>
        </p:blipFill>
        <p:spPr>
          <a:xfrm>
            <a:off x="7161900" y="1970100"/>
            <a:ext cx="1457400" cy="152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611" name="Shape 5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2" name="Google Shape;5612;p65"/>
          <p:cNvSpPr txBox="1"/>
          <p:nvPr>
            <p:ph type="title"/>
          </p:nvPr>
        </p:nvSpPr>
        <p:spPr>
          <a:xfrm>
            <a:off x="490250" y="526350"/>
            <a:ext cx="7165800" cy="45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03</a:t>
            </a:r>
            <a:endParaRPr sz="35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Tasks</a:t>
            </a: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 &amp; Procedure</a:t>
            </a:r>
            <a:endParaRPr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6" name="Shape 5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7" name="Google Shape;5617;p66"/>
          <p:cNvSpPr txBox="1"/>
          <p:nvPr>
            <p:ph type="title"/>
          </p:nvPr>
        </p:nvSpPr>
        <p:spPr>
          <a:xfrm>
            <a:off x="311700" y="308950"/>
            <a:ext cx="4467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Tasks: 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618" name="Google Shape;5618;p66"/>
          <p:cNvSpPr txBox="1"/>
          <p:nvPr>
            <p:ph idx="1" type="body"/>
          </p:nvPr>
        </p:nvSpPr>
        <p:spPr>
          <a:xfrm>
            <a:off x="1973100" y="1553725"/>
            <a:ext cx="5759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Accept a musicbox</a:t>
            </a:r>
            <a:r>
              <a:rPr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from a friend  </a:t>
            </a:r>
            <a:endParaRPr sz="2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19" name="Google Shape;5619;p66"/>
          <p:cNvSpPr txBox="1"/>
          <p:nvPr>
            <p:ph idx="1" type="body"/>
          </p:nvPr>
        </p:nvSpPr>
        <p:spPr>
          <a:xfrm>
            <a:off x="910500" y="1553725"/>
            <a:ext cx="10626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Task #1</a:t>
            </a:r>
            <a:endParaRPr sz="2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20" name="Google Shape;5620;p66"/>
          <p:cNvSpPr txBox="1"/>
          <p:nvPr>
            <p:ph idx="1" type="body"/>
          </p:nvPr>
        </p:nvSpPr>
        <p:spPr>
          <a:xfrm>
            <a:off x="1973100" y="2630600"/>
            <a:ext cx="64113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Discover a playlist</a:t>
            </a:r>
            <a:r>
              <a:rPr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at a location (eg. Sigma Nu) </a:t>
            </a:r>
            <a:endParaRPr sz="2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21" name="Google Shape;5621;p66"/>
          <p:cNvSpPr txBox="1"/>
          <p:nvPr>
            <p:ph idx="1" type="body"/>
          </p:nvPr>
        </p:nvSpPr>
        <p:spPr>
          <a:xfrm>
            <a:off x="910500" y="2630600"/>
            <a:ext cx="10626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Task #2</a:t>
            </a:r>
            <a:endParaRPr sz="2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22" name="Google Shape;5622;p66"/>
          <p:cNvSpPr txBox="1"/>
          <p:nvPr>
            <p:ph idx="1" type="body"/>
          </p:nvPr>
        </p:nvSpPr>
        <p:spPr>
          <a:xfrm>
            <a:off x="1973100" y="3707475"/>
            <a:ext cx="5759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Send a musicbox</a:t>
            </a:r>
            <a:r>
              <a:rPr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to a friend</a:t>
            </a:r>
            <a:endParaRPr sz="20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23" name="Google Shape;5623;p66"/>
          <p:cNvSpPr txBox="1"/>
          <p:nvPr>
            <p:ph idx="1" type="body"/>
          </p:nvPr>
        </p:nvSpPr>
        <p:spPr>
          <a:xfrm>
            <a:off x="910500" y="3707475"/>
            <a:ext cx="10626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Task #3</a:t>
            </a:r>
            <a:endParaRPr sz="2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7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p67"/>
          <p:cNvSpPr txBox="1"/>
          <p:nvPr>
            <p:ph type="title"/>
          </p:nvPr>
        </p:nvSpPr>
        <p:spPr>
          <a:xfrm>
            <a:off x="311700" y="308950"/>
            <a:ext cx="8125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Task 1: </a:t>
            </a:r>
            <a:r>
              <a:rPr lang="en" sz="351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Accept a music box</a:t>
            </a:r>
            <a:endParaRPr sz="351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629" name="Google Shape;56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840" y="1128675"/>
            <a:ext cx="1670813" cy="36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0" name="Google Shape;563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712" y="1128675"/>
            <a:ext cx="1670813" cy="361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4" name="Shape 5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5" name="Google Shape;5635;p68"/>
          <p:cNvSpPr txBox="1"/>
          <p:nvPr>
            <p:ph type="title"/>
          </p:nvPr>
        </p:nvSpPr>
        <p:spPr>
          <a:xfrm>
            <a:off x="311700" y="308950"/>
            <a:ext cx="6439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Task 2: </a:t>
            </a:r>
            <a:r>
              <a:rPr lang="en" sz="351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Discover a playlist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5636" name="Google Shape;56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81" y="1142900"/>
            <a:ext cx="1670813" cy="36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7" name="Google Shape;563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503" y="1142876"/>
            <a:ext cx="1670825" cy="361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1" name="Shape 5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" name="Google Shape;5642;p69"/>
          <p:cNvSpPr txBox="1"/>
          <p:nvPr>
            <p:ph type="title"/>
          </p:nvPr>
        </p:nvSpPr>
        <p:spPr>
          <a:xfrm>
            <a:off x="311700" y="308950"/>
            <a:ext cx="6871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Task 3: </a:t>
            </a:r>
            <a:r>
              <a:rPr lang="en" sz="351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Gift a musicbox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5643" name="Google Shape;56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97" y="1016350"/>
            <a:ext cx="1764400" cy="38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7" name="Shape 5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8" name="Google Shape;5648;p70"/>
          <p:cNvSpPr txBox="1"/>
          <p:nvPr>
            <p:ph type="title"/>
          </p:nvPr>
        </p:nvSpPr>
        <p:spPr>
          <a:xfrm>
            <a:off x="311700" y="308950"/>
            <a:ext cx="4467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Apparatus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649" name="Google Shape;5649;p70"/>
          <p:cNvSpPr txBox="1"/>
          <p:nvPr>
            <p:ph idx="1" type="body"/>
          </p:nvPr>
        </p:nvSpPr>
        <p:spPr>
          <a:xfrm>
            <a:off x="311700" y="1232775"/>
            <a:ext cx="85206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Tools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Apta Base </a:t>
            </a:r>
            <a:r>
              <a:rPr lang="en" u="sng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https://aptabase.com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Expo Go w/ React Native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Phone (screen/audio recording)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Laptop (Zoom for video recording)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650" name="Google Shape;56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401" y="964604"/>
            <a:ext cx="3880474" cy="21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1" name="Google Shape;565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100" y="3495150"/>
            <a:ext cx="2378450" cy="11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2" name="Google Shape;565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799" y="3495149"/>
            <a:ext cx="1163300" cy="11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0" name="Shape 5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1" name="Google Shape;55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Shrikhand"/>
                <a:ea typeface="Shrikhand"/>
                <a:cs typeface="Shrikhand"/>
                <a:sym typeface="Shrikhand"/>
              </a:rPr>
              <a:t>Our Team</a:t>
            </a:r>
            <a:endParaRPr sz="3500">
              <a:solidFill>
                <a:schemeClr val="accen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512" name="Google Shape;5512;p53"/>
          <p:cNvSpPr txBox="1"/>
          <p:nvPr>
            <p:ph idx="1" type="body"/>
          </p:nvPr>
        </p:nvSpPr>
        <p:spPr>
          <a:xfrm>
            <a:off x="471300" y="3191475"/>
            <a:ext cx="1457400" cy="11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Casey N.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Full-stack </a:t>
            </a: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Developer</a:t>
            </a:r>
            <a:endParaRPr sz="1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13" name="Google Shape;55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300" y="15549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14" name="Google Shape;551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3300" y="15549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15" name="Google Shape;551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9300" y="15549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16" name="Google Shape;551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300" y="15549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17" name="Google Shape;5517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300" y="15549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18" name="Google Shape;5518;p53"/>
          <p:cNvSpPr txBox="1"/>
          <p:nvPr>
            <p:ph idx="1" type="body"/>
          </p:nvPr>
        </p:nvSpPr>
        <p:spPr>
          <a:xfrm>
            <a:off x="2157300" y="3191475"/>
            <a:ext cx="1210200" cy="145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Brent J.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Designer Developer PM</a:t>
            </a:r>
            <a:endParaRPr sz="1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19" name="Google Shape;5519;p53"/>
          <p:cNvSpPr txBox="1"/>
          <p:nvPr>
            <p:ph idx="1" type="body"/>
          </p:nvPr>
        </p:nvSpPr>
        <p:spPr>
          <a:xfrm>
            <a:off x="3843300" y="3191475"/>
            <a:ext cx="1210200" cy="145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Emily R.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Designer PM</a:t>
            </a:r>
            <a:endParaRPr sz="1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20" name="Google Shape;5520;p53"/>
          <p:cNvSpPr txBox="1"/>
          <p:nvPr>
            <p:ph idx="1" type="body"/>
          </p:nvPr>
        </p:nvSpPr>
        <p:spPr>
          <a:xfrm>
            <a:off x="5529300" y="3191475"/>
            <a:ext cx="1457400" cy="145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Gray W.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Designer Developer</a:t>
            </a:r>
            <a:endParaRPr sz="1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21" name="Google Shape;5521;p53"/>
          <p:cNvSpPr txBox="1"/>
          <p:nvPr>
            <p:ph idx="1" type="body"/>
          </p:nvPr>
        </p:nvSpPr>
        <p:spPr>
          <a:xfrm>
            <a:off x="7215300" y="3191475"/>
            <a:ext cx="1457400" cy="145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Tristan W.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Designer Developer</a:t>
            </a:r>
            <a:endParaRPr sz="1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6" name="Shape 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7" name="Google Shape;5657;p71"/>
          <p:cNvSpPr txBox="1"/>
          <p:nvPr>
            <p:ph type="title"/>
          </p:nvPr>
        </p:nvSpPr>
        <p:spPr>
          <a:xfrm>
            <a:off x="311700" y="308950"/>
            <a:ext cx="4467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Procedure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658" name="Google Shape;5658;p71"/>
          <p:cNvSpPr txBox="1"/>
          <p:nvPr>
            <p:ph idx="1" type="body"/>
          </p:nvPr>
        </p:nvSpPr>
        <p:spPr>
          <a:xfrm>
            <a:off x="311700" y="1232775"/>
            <a:ext cx="88323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Procedure: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1. </a:t>
            </a: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Introduction &amp; Consent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- Brief on study and consent for participation.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2. </a:t>
            </a: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Task Briefing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- Explain tasks to participants.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3. </a:t>
            </a: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Task Execution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- Participants perform tasks, using think-aloud protocol.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4. </a:t>
            </a: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Feedback</a:t>
            </a: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- Collect qualitative feedback post-task.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2" name="Shape 5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3" name="Google Shape;5663;p72"/>
          <p:cNvSpPr txBox="1"/>
          <p:nvPr>
            <p:ph type="title"/>
          </p:nvPr>
        </p:nvSpPr>
        <p:spPr>
          <a:xfrm>
            <a:off x="311700" y="308950"/>
            <a:ext cx="4467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Procedure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664" name="Google Shape;5664;p72"/>
          <p:cNvSpPr txBox="1"/>
          <p:nvPr>
            <p:ph idx="1" type="body"/>
          </p:nvPr>
        </p:nvSpPr>
        <p:spPr>
          <a:xfrm>
            <a:off x="311700" y="1232775"/>
            <a:ext cx="85206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Measurements: 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# clicks per task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- to measure task complexity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Time per task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- to measure task intuition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Qualitative feedback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- to measure user satisfaction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668" name="Shape 5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9" name="Google Shape;5669;p73"/>
          <p:cNvSpPr txBox="1"/>
          <p:nvPr>
            <p:ph type="title"/>
          </p:nvPr>
        </p:nvSpPr>
        <p:spPr>
          <a:xfrm>
            <a:off x="490250" y="526350"/>
            <a:ext cx="7165800" cy="45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04.1</a:t>
            </a:r>
            <a:endParaRPr sz="35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Results</a:t>
            </a: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 </a:t>
            </a:r>
            <a:endParaRPr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3" name="Shape 5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4" name="Google Shape;5674;p74"/>
          <p:cNvSpPr txBox="1"/>
          <p:nvPr>
            <p:ph type="title"/>
          </p:nvPr>
        </p:nvSpPr>
        <p:spPr>
          <a:xfrm>
            <a:off x="311700" y="308950"/>
            <a:ext cx="5701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User Analytics Results: 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graphicFrame>
        <p:nvGraphicFramePr>
          <p:cNvPr id="5675" name="Google Shape;5675;p74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{80D317A5-259D-4AF7-8D95-EA7C4BB0DE93}</a:tableStyleId>
              </a:tblPr>
              <a:tblGrid>
                <a:gridCol w="1367625"/>
                <a:gridCol w="2262775"/>
                <a:gridCol w="1815200"/>
                <a:gridCol w="1815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# of clicks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 #1: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Accept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 #2: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Discover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 #3: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Send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Nina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Lucas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Karl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Shelley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Josh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AVERAGE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3.8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7.8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26.8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9" name="Shape 5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0" name="Google Shape;5680;p75"/>
          <p:cNvSpPr txBox="1"/>
          <p:nvPr>
            <p:ph type="title"/>
          </p:nvPr>
        </p:nvSpPr>
        <p:spPr>
          <a:xfrm>
            <a:off x="311700" y="308950"/>
            <a:ext cx="5701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User Analytics Results: 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graphicFrame>
        <p:nvGraphicFramePr>
          <p:cNvPr id="5681" name="Google Shape;5681;p75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{80D317A5-259D-4AF7-8D95-EA7C4BB0DE93}</a:tableStyleId>
              </a:tblPr>
              <a:tblGrid>
                <a:gridCol w="1648325"/>
                <a:gridCol w="1982075"/>
                <a:gridCol w="1815200"/>
                <a:gridCol w="1815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Amount of time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 #1: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Accept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 #2: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Discover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 #3: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Send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Nina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0:36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1:10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1:25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Lucas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0:12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0:32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1:03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Karl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0:10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0:22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3:30*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Shelley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0:15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0:20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0:50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Josh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0:12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0:30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1:13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AVERAGE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0.17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0.35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1:09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(without outlier*)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  <p:sp>
        <p:nvSpPr>
          <p:cNvPr id="5682" name="Google Shape;5682;p75"/>
          <p:cNvSpPr txBox="1"/>
          <p:nvPr/>
        </p:nvSpPr>
        <p:spPr>
          <a:xfrm>
            <a:off x="6092450" y="518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Amount of time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83" name="Google Shape;5683;p75"/>
          <p:cNvSpPr txBox="1"/>
          <p:nvPr/>
        </p:nvSpPr>
        <p:spPr>
          <a:xfrm>
            <a:off x="6451300" y="4541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*with think-aloud protocol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7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8" name="Google Shape;5688;p76"/>
          <p:cNvSpPr txBox="1"/>
          <p:nvPr>
            <p:ph type="title"/>
          </p:nvPr>
        </p:nvSpPr>
        <p:spPr>
          <a:xfrm>
            <a:off x="311700" y="308950"/>
            <a:ext cx="5701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User Analytics Results: 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5689" name="Google Shape;568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652" y="708325"/>
            <a:ext cx="1415474" cy="41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0" name="Google Shape;569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700" y="1154800"/>
            <a:ext cx="1593450" cy="345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1" name="Google Shape;5691;p76"/>
          <p:cNvPicPr preferRelativeResize="0"/>
          <p:nvPr/>
        </p:nvPicPr>
        <p:blipFill rotWithShape="1">
          <a:blip r:embed="rId5">
            <a:alphaModFix/>
          </a:blip>
          <a:srcRect b="0" l="21520" r="13226" t="0"/>
          <a:stretch/>
        </p:blipFill>
        <p:spPr>
          <a:xfrm>
            <a:off x="409675" y="1270875"/>
            <a:ext cx="4339324" cy="32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5" name="Shape 5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6" name="Google Shape;5696;p77"/>
          <p:cNvSpPr txBox="1"/>
          <p:nvPr>
            <p:ph type="title"/>
          </p:nvPr>
        </p:nvSpPr>
        <p:spPr>
          <a:xfrm>
            <a:off x="311700" y="308950"/>
            <a:ext cx="780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Results:  Critical Incidents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697" name="Google Shape;5697;p77"/>
          <p:cNvSpPr txBox="1"/>
          <p:nvPr>
            <p:ph idx="1" type="body"/>
          </p:nvPr>
        </p:nvSpPr>
        <p:spPr>
          <a:xfrm>
            <a:off x="311700" y="1232775"/>
            <a:ext cx="66057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NINA’s feedback: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(-) App should </a:t>
            </a: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rovide clear descriptions or tutorials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for features like music boxes to help new users understand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(-) Enhance</a:t>
            </a: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navigation and keyboard experience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by making screens scrollable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698" name="Google Shape;56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971" y="3356221"/>
            <a:ext cx="1516800" cy="15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9" name="Google Shape;5699;p77"/>
          <p:cNvPicPr preferRelativeResize="0"/>
          <p:nvPr/>
        </p:nvPicPr>
        <p:blipFill rotWithShape="1">
          <a:blip r:embed="rId4">
            <a:alphaModFix/>
          </a:blip>
          <a:srcRect b="0" l="1500" r="31833" t="0"/>
          <a:stretch/>
        </p:blipFill>
        <p:spPr>
          <a:xfrm>
            <a:off x="7743925" y="308950"/>
            <a:ext cx="1126800" cy="112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3" name="Shape 5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4" name="Google Shape;5704;p78"/>
          <p:cNvSpPr txBox="1"/>
          <p:nvPr>
            <p:ph type="title"/>
          </p:nvPr>
        </p:nvSpPr>
        <p:spPr>
          <a:xfrm>
            <a:off x="311700" y="308950"/>
            <a:ext cx="8093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Results</a:t>
            </a: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:  Critical Incidents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705" name="Google Shape;5705;p78"/>
          <p:cNvSpPr txBox="1"/>
          <p:nvPr>
            <p:ph idx="1" type="body"/>
          </p:nvPr>
        </p:nvSpPr>
        <p:spPr>
          <a:xfrm>
            <a:off x="311700" y="1232775"/>
            <a:ext cx="76671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LUCAS’ feedback: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(+) </a:t>
            </a: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Sorting playlists by location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is a </a:t>
            </a: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convenient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way to discover new songs for different occasions.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(-) When discovering playlists, have an</a:t>
            </a: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interactive map with pins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of where playlists are instead of having a scroll view.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06" name="Google Shape;57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500" y="3570025"/>
            <a:ext cx="3479425" cy="13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7" name="Google Shape;5707;p78"/>
          <p:cNvPicPr preferRelativeResize="0"/>
          <p:nvPr/>
        </p:nvPicPr>
        <p:blipFill rotWithShape="1">
          <a:blip r:embed="rId4">
            <a:alphaModFix/>
          </a:blip>
          <a:srcRect b="21830" l="0" r="0" t="21830"/>
          <a:stretch/>
        </p:blipFill>
        <p:spPr>
          <a:xfrm>
            <a:off x="7728925" y="385425"/>
            <a:ext cx="1134600" cy="113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2" name="Google Shape;5712;p79"/>
          <p:cNvSpPr txBox="1"/>
          <p:nvPr>
            <p:ph type="title"/>
          </p:nvPr>
        </p:nvSpPr>
        <p:spPr>
          <a:xfrm>
            <a:off x="311700" y="308950"/>
            <a:ext cx="8072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Results</a:t>
            </a: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:  Critical Incidents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713" name="Google Shape;5713;p79"/>
          <p:cNvSpPr txBox="1"/>
          <p:nvPr>
            <p:ph idx="1" type="body"/>
          </p:nvPr>
        </p:nvSpPr>
        <p:spPr>
          <a:xfrm>
            <a:off x="311700" y="1232775"/>
            <a:ext cx="53364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KARL’S feedback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(-) No personal investment to actively engage with the app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(-) Wants a more interesting copywriting style and color scheme for clarity and engagement (like Spotify)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(-) Tabs and navigation felt unpolished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14" name="Google Shape;57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425" y="1616501"/>
            <a:ext cx="2496968" cy="14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5" name="Google Shape;5715;p79"/>
          <p:cNvPicPr preferRelativeResize="0"/>
          <p:nvPr/>
        </p:nvPicPr>
        <p:blipFill rotWithShape="1">
          <a:blip r:embed="rId4">
            <a:alphaModFix/>
          </a:blip>
          <a:srcRect b="51288" l="0" r="0" t="5393"/>
          <a:stretch/>
        </p:blipFill>
        <p:spPr>
          <a:xfrm>
            <a:off x="6080424" y="3284650"/>
            <a:ext cx="2050975" cy="155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6" name="Google Shape;5716;p79"/>
          <p:cNvPicPr preferRelativeResize="0"/>
          <p:nvPr/>
        </p:nvPicPr>
        <p:blipFill rotWithShape="1">
          <a:blip r:embed="rId5">
            <a:alphaModFix/>
          </a:blip>
          <a:srcRect b="1978" l="38628" r="10078" t="1978"/>
          <a:stretch/>
        </p:blipFill>
        <p:spPr>
          <a:xfrm>
            <a:off x="7682275" y="356750"/>
            <a:ext cx="1082700" cy="108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0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p80"/>
          <p:cNvSpPr txBox="1"/>
          <p:nvPr>
            <p:ph type="title"/>
          </p:nvPr>
        </p:nvSpPr>
        <p:spPr>
          <a:xfrm>
            <a:off x="311700" y="308950"/>
            <a:ext cx="780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Results</a:t>
            </a: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:  Critical Incidents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722" name="Google Shape;5722;p80"/>
          <p:cNvSpPr txBox="1"/>
          <p:nvPr>
            <p:ph idx="1" type="body"/>
          </p:nvPr>
        </p:nvSpPr>
        <p:spPr>
          <a:xfrm>
            <a:off x="311700" y="1232775"/>
            <a:ext cx="8431500" cy="31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SHELLY’S feedback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(+) “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 think it would be fun to be able to send and receive different music boxes. That's cool.”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(-)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Navigation tabs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was confusing du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to it not being correctly labeled, making it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especially difficult to send a music box.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(-) Extraneous buttons and pages that are not yet fully implemented added confusion.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23" name="Google Shape;572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893" y="4073525"/>
            <a:ext cx="2847732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4" name="Google Shape;5724;p80"/>
          <p:cNvPicPr preferRelativeResize="0"/>
          <p:nvPr/>
        </p:nvPicPr>
        <p:blipFill rotWithShape="1">
          <a:blip r:embed="rId4">
            <a:alphaModFix/>
          </a:blip>
          <a:srcRect b="0" l="49476" r="2036" t="13852"/>
          <a:stretch/>
        </p:blipFill>
        <p:spPr>
          <a:xfrm>
            <a:off x="7677900" y="385150"/>
            <a:ext cx="1065300" cy="1067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5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6" name="Google Shape;552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Shrikhand"/>
                <a:ea typeface="Shrikhand"/>
                <a:cs typeface="Shrikhand"/>
                <a:sym typeface="Shrikhand"/>
              </a:rPr>
              <a:t>Outline</a:t>
            </a:r>
            <a:endParaRPr sz="3500">
              <a:solidFill>
                <a:schemeClr val="accen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527" name="Google Shape;5527;p54"/>
          <p:cNvSpPr txBox="1"/>
          <p:nvPr>
            <p:ph idx="1" type="body"/>
          </p:nvPr>
        </p:nvSpPr>
        <p:spPr>
          <a:xfrm>
            <a:off x="564600" y="1620175"/>
            <a:ext cx="1646400" cy="282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01</a:t>
            </a:r>
            <a:endParaRPr sz="6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Problem, Solution, &amp; Value Prop</a:t>
            </a:r>
            <a:endParaRPr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528" name="Google Shape;5528;p54"/>
          <p:cNvSpPr txBox="1"/>
          <p:nvPr>
            <p:ph idx="1" type="body"/>
          </p:nvPr>
        </p:nvSpPr>
        <p:spPr>
          <a:xfrm>
            <a:off x="2606400" y="1620175"/>
            <a:ext cx="1889400" cy="205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02</a:t>
            </a:r>
            <a:endParaRPr sz="6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Participants &amp; Environment </a:t>
            </a:r>
            <a:endParaRPr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529" name="Google Shape;5529;p54"/>
          <p:cNvSpPr txBox="1"/>
          <p:nvPr>
            <p:ph idx="1" type="body"/>
          </p:nvPr>
        </p:nvSpPr>
        <p:spPr>
          <a:xfrm>
            <a:off x="4648200" y="1620175"/>
            <a:ext cx="1404900" cy="205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03</a:t>
            </a:r>
            <a:endParaRPr sz="6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Tasks &amp; Procedure</a:t>
            </a:r>
            <a:endParaRPr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530" name="Google Shape;5530;p54"/>
          <p:cNvSpPr txBox="1"/>
          <p:nvPr>
            <p:ph idx="1" type="body"/>
          </p:nvPr>
        </p:nvSpPr>
        <p:spPr>
          <a:xfrm>
            <a:off x="6690000" y="1620175"/>
            <a:ext cx="1404900" cy="205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04</a:t>
            </a:r>
            <a:endParaRPr sz="6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Results &amp; Discussion </a:t>
            </a:r>
            <a:endParaRPr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8" name="Shape 5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9" name="Google Shape;5729;p81"/>
          <p:cNvSpPr txBox="1"/>
          <p:nvPr>
            <p:ph type="title"/>
          </p:nvPr>
        </p:nvSpPr>
        <p:spPr>
          <a:xfrm>
            <a:off x="311700" y="308950"/>
            <a:ext cx="780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Results:  Critical Incidents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730" name="Google Shape;5730;p81"/>
          <p:cNvSpPr txBox="1"/>
          <p:nvPr>
            <p:ph idx="1" type="body"/>
          </p:nvPr>
        </p:nvSpPr>
        <p:spPr>
          <a:xfrm>
            <a:off x="311700" y="1232775"/>
            <a:ext cx="5002500" cy="31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JOSH’s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feedback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(+) “I love the premise! I was just sharing a song I was listening to with a friend this morning!”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(-) Navigation bar was confusing with how the tasks were phrased - task phrasing was more clear  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31" name="Google Shape;5731;p81" title="josh_test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300" y="1782325"/>
            <a:ext cx="3160075" cy="23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2" name="Google Shape;5732;p81"/>
          <p:cNvPicPr preferRelativeResize="0"/>
          <p:nvPr/>
        </p:nvPicPr>
        <p:blipFill rotWithShape="1">
          <a:blip r:embed="rId5">
            <a:alphaModFix/>
          </a:blip>
          <a:srcRect b="37478" l="17681" r="0" t="22612"/>
          <a:stretch/>
        </p:blipFill>
        <p:spPr>
          <a:xfrm>
            <a:off x="7744325" y="402200"/>
            <a:ext cx="1047000" cy="1098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736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p82"/>
          <p:cNvSpPr txBox="1"/>
          <p:nvPr>
            <p:ph type="title"/>
          </p:nvPr>
        </p:nvSpPr>
        <p:spPr>
          <a:xfrm>
            <a:off x="490250" y="526350"/>
            <a:ext cx="7165800" cy="45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04.2</a:t>
            </a:r>
            <a:endParaRPr sz="35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Discussion</a:t>
            </a: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 </a:t>
            </a:r>
            <a:endParaRPr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1" name="Shape 5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2" name="Google Shape;5742;p83"/>
          <p:cNvSpPr txBox="1"/>
          <p:nvPr>
            <p:ph type="title"/>
          </p:nvPr>
        </p:nvSpPr>
        <p:spPr>
          <a:xfrm>
            <a:off x="311700" y="308950"/>
            <a:ext cx="8072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Learnings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743" name="Google Shape;5743;p83"/>
          <p:cNvSpPr txBox="1"/>
          <p:nvPr>
            <p:ph idx="1" type="body"/>
          </p:nvPr>
        </p:nvSpPr>
        <p:spPr>
          <a:xfrm>
            <a:off x="311700" y="1232775"/>
            <a:ext cx="74121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Main takeaways: 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AutoNum type="arabicPeriod"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Clearer feature guidance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needed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AutoNum type="arabicPeriod"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Map interactivity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would be fun and boost engagement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AutoNum type="arabicPeriod"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Navigation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simplicity is key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AutoNum type="arabicPeriod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The social element really resonated but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the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design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could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be more fun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to match the vibe 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7" name="Shape 5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8" name="Google Shape;5748;p84"/>
          <p:cNvSpPr txBox="1"/>
          <p:nvPr>
            <p:ph type="title"/>
          </p:nvPr>
        </p:nvSpPr>
        <p:spPr>
          <a:xfrm>
            <a:off x="311700" y="308950"/>
            <a:ext cx="8072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Action Plan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749" name="Google Shape;5749;p84"/>
          <p:cNvSpPr txBox="1"/>
          <p:nvPr>
            <p:ph idx="1" type="body"/>
          </p:nvPr>
        </p:nvSpPr>
        <p:spPr>
          <a:xfrm>
            <a:off x="311700" y="1232775"/>
            <a:ext cx="85206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Next steps in response to learnings: 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AutoNum type="arabicPeriod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ℹ️ 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Add interactive feature tutorials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AutoNum type="arabicPeriod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🗺️📍 Deploy interactive playlist maps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AutoNum type="arabicPeriod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🏠 Simplify and clarify navigation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AutoNum type="arabicPeriod"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🎉 Increase the fun factor by introducing creative copy, groovy typography, and delightful experiences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3" name="Shape 5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" name="Google Shape;5754;p85"/>
          <p:cNvSpPr txBox="1"/>
          <p:nvPr>
            <p:ph type="title"/>
          </p:nvPr>
        </p:nvSpPr>
        <p:spPr>
          <a:xfrm>
            <a:off x="311700" y="308950"/>
            <a:ext cx="8072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Interface Changes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5755" name="Google Shape;575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450" y="262800"/>
            <a:ext cx="2077675" cy="45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6" name="Google Shape;575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112" y="1161375"/>
            <a:ext cx="1668987" cy="36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7" name="Google Shape;5757;p85"/>
          <p:cNvSpPr txBox="1"/>
          <p:nvPr/>
        </p:nvSpPr>
        <p:spPr>
          <a:xfrm>
            <a:off x="0" y="1161375"/>
            <a:ext cx="2327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🏠 Simplify and clarify navigation</a:t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58" name="Google Shape;5758;p85"/>
          <p:cNvSpPr/>
          <p:nvPr/>
        </p:nvSpPr>
        <p:spPr>
          <a:xfrm>
            <a:off x="4307800" y="2752200"/>
            <a:ext cx="747900" cy="5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2" name="Shape 5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3" name="Google Shape;5763;p86"/>
          <p:cNvSpPr txBox="1"/>
          <p:nvPr>
            <p:ph type="title"/>
          </p:nvPr>
        </p:nvSpPr>
        <p:spPr>
          <a:xfrm>
            <a:off x="311700" y="308950"/>
            <a:ext cx="8072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Interface Changes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5764" name="Google Shape;576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938" y="1176800"/>
            <a:ext cx="1695750" cy="36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5" name="Google Shape;576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950" y="235072"/>
            <a:ext cx="1695750" cy="4759277"/>
          </a:xfrm>
          <a:prstGeom prst="rect">
            <a:avLst/>
          </a:prstGeom>
          <a:noFill/>
          <a:ln>
            <a:noFill/>
          </a:ln>
        </p:spPr>
      </p:pic>
      <p:sp>
        <p:nvSpPr>
          <p:cNvPr id="5766" name="Google Shape;5766;p86"/>
          <p:cNvSpPr/>
          <p:nvPr/>
        </p:nvSpPr>
        <p:spPr>
          <a:xfrm>
            <a:off x="4307800" y="2752200"/>
            <a:ext cx="747900" cy="5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67" name="Google Shape;576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4950" y="655625"/>
            <a:ext cx="1695750" cy="37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8" name="Google Shape;5768;p86"/>
          <p:cNvSpPr txBox="1"/>
          <p:nvPr/>
        </p:nvSpPr>
        <p:spPr>
          <a:xfrm>
            <a:off x="517125" y="1176800"/>
            <a:ext cx="183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🎉 Increase the fun factor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2" name="Shape 5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3" name="Google Shape;5773;p87"/>
          <p:cNvSpPr txBox="1"/>
          <p:nvPr>
            <p:ph type="title"/>
          </p:nvPr>
        </p:nvSpPr>
        <p:spPr>
          <a:xfrm>
            <a:off x="311700" y="308950"/>
            <a:ext cx="8072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Tech </a:t>
            </a: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Difficulties &amp; WOZ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774" name="Google Shape;5774;p87"/>
          <p:cNvSpPr txBox="1"/>
          <p:nvPr>
            <p:ph idx="1" type="body"/>
          </p:nvPr>
        </p:nvSpPr>
        <p:spPr>
          <a:xfrm>
            <a:off x="311700" y="1232775"/>
            <a:ext cx="85206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●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Receiving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a </a:t>
            </a: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geo-location-based gifts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was hard to simulate - had to be simplified to adapt to range of testing locations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●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Playlist locations were Wizard of Oz, so fetching </a:t>
            </a: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location-specific landmarks for playlist locations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was not feasible during testing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75" name="Google Shape;577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800" y="3021370"/>
            <a:ext cx="4420350" cy="17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9" name="Shape 5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0" name="Google Shape;5780;p88"/>
          <p:cNvSpPr txBox="1"/>
          <p:nvPr>
            <p:ph type="title"/>
          </p:nvPr>
        </p:nvSpPr>
        <p:spPr>
          <a:xfrm>
            <a:off x="311700" y="308950"/>
            <a:ext cx="8072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Testing in the wild 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781" name="Google Shape;5781;p88"/>
          <p:cNvSpPr txBox="1"/>
          <p:nvPr>
            <p:ph idx="1" type="body"/>
          </p:nvPr>
        </p:nvSpPr>
        <p:spPr>
          <a:xfrm>
            <a:off x="311700" y="1232775"/>
            <a:ext cx="85206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●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Our app can really be used anywhere, anytime - and that’s the point! (kind of like Snapchat) which makes testing in the “wild” both 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convenient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and tricky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For our next full experiment, we’d love to do a “</a:t>
            </a:r>
            <a:r>
              <a:rPr lang="en"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follow-along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” study throughout our user’s day 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82" name="Google Shape;578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71250"/>
            <a:ext cx="1824900" cy="12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3" name="Google Shape;578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000" y="3010800"/>
            <a:ext cx="1956000" cy="130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4" name="Google Shape;578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447" y="2816650"/>
            <a:ext cx="1697450" cy="16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5" name="Google Shape;5785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3350" y="2657600"/>
            <a:ext cx="2068450" cy="20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89" name="Shape 5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0" name="Google Shape;5790;p89"/>
          <p:cNvSpPr txBox="1"/>
          <p:nvPr>
            <p:ph type="title"/>
          </p:nvPr>
        </p:nvSpPr>
        <p:spPr>
          <a:xfrm>
            <a:off x="490250" y="526350"/>
            <a:ext cx="7165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  <a:latin typeface="Shrikhand"/>
                <a:ea typeface="Shrikhand"/>
                <a:cs typeface="Shrikhand"/>
                <a:sym typeface="Shrikhand"/>
              </a:rPr>
              <a:t>thanks</a:t>
            </a:r>
            <a:endParaRPr sz="6000">
              <a:solidFill>
                <a:schemeClr val="accent5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any questions?</a:t>
            </a:r>
            <a:endParaRPr sz="21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794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p90"/>
          <p:cNvSpPr txBox="1"/>
          <p:nvPr>
            <p:ph type="title"/>
          </p:nvPr>
        </p:nvSpPr>
        <p:spPr>
          <a:xfrm>
            <a:off x="490250" y="526350"/>
            <a:ext cx="7165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05</a:t>
            </a:r>
            <a:endParaRPr sz="35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Appendix</a:t>
            </a:r>
            <a:endParaRPr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534" name="Shape 5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5" name="Google Shape;5535;p55"/>
          <p:cNvSpPr txBox="1"/>
          <p:nvPr>
            <p:ph type="title"/>
          </p:nvPr>
        </p:nvSpPr>
        <p:spPr>
          <a:xfrm>
            <a:off x="490250" y="526350"/>
            <a:ext cx="7165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01</a:t>
            </a:r>
            <a:endParaRPr sz="35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Introduction</a:t>
            </a:r>
            <a:endParaRPr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99" name="Shape 5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0" name="Google Shape;580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075" y="191213"/>
            <a:ext cx="5284577" cy="47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1" name="Google Shape;580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25" y="514088"/>
            <a:ext cx="3240075" cy="436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9" name="Shape 5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0" name="Google Shape;55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0" y="1179400"/>
            <a:ext cx="5283662" cy="3686276"/>
          </a:xfrm>
          <a:prstGeom prst="rect">
            <a:avLst/>
          </a:prstGeom>
          <a:noFill/>
          <a:ln>
            <a:noFill/>
          </a:ln>
        </p:spPr>
      </p:pic>
      <p:sp>
        <p:nvSpPr>
          <p:cNvPr id="5541" name="Google Shape;5541;p56"/>
          <p:cNvSpPr txBox="1"/>
          <p:nvPr/>
        </p:nvSpPr>
        <p:spPr>
          <a:xfrm>
            <a:off x="4022750" y="1853575"/>
            <a:ext cx="144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Volume 1 </a:t>
            </a:r>
            <a:endParaRPr sz="2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542" name="Google Shape;5542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Storytime 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6" name="Shape 5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7" name="Google Shape;5547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Problem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548" name="Google Shape;5548;p57"/>
          <p:cNvSpPr txBox="1"/>
          <p:nvPr>
            <p:ph idx="1" type="body"/>
          </p:nvPr>
        </p:nvSpPr>
        <p:spPr>
          <a:xfrm>
            <a:off x="662125" y="1152425"/>
            <a:ext cx="786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Music is </a:t>
            </a:r>
            <a:r>
              <a:rPr b="1" lang="en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inherently social</a:t>
            </a:r>
            <a:r>
              <a:rPr b="1"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 </a:t>
            </a:r>
            <a:endParaRPr b="1" sz="2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But, m</a:t>
            </a: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usic streaming platforms today </a:t>
            </a: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lack </a:t>
            </a:r>
            <a:r>
              <a:rPr b="1" lang="en" sz="2400" u="sng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engaging social features</a:t>
            </a: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a</a:t>
            </a: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midst their amazing access to diverse music </a:t>
            </a:r>
            <a:endParaRPr sz="2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2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5553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Solution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554" name="Google Shape;5554;p58"/>
          <p:cNvSpPr txBox="1"/>
          <p:nvPr>
            <p:ph idx="1" type="body"/>
          </p:nvPr>
        </p:nvSpPr>
        <p:spPr>
          <a:xfrm>
            <a:off x="47800" y="1232775"/>
            <a:ext cx="9096300" cy="3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 want to help people </a:t>
            </a:r>
            <a:r>
              <a:rPr b="1" lang="en" sz="22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foster relationships</a:t>
            </a:r>
            <a:r>
              <a:rPr lang="en" sz="2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 sz="22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through music.</a:t>
            </a:r>
            <a:endParaRPr b="1" sz="22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8" name="Shape 5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9" name="Google Shape;5559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Solution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5560" name="Google Shape;55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275" y="2042725"/>
            <a:ext cx="1390400" cy="13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1" name="Google Shape;55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25" y="2042725"/>
            <a:ext cx="1390400" cy="13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2" name="Google Shape;5562;p59"/>
          <p:cNvSpPr txBox="1"/>
          <p:nvPr/>
        </p:nvSpPr>
        <p:spPr>
          <a:xfrm>
            <a:off x="825025" y="3585525"/>
            <a:ext cx="3552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Users can leave </a:t>
            </a:r>
            <a:r>
              <a:rPr b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music boxes</a:t>
            </a: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at places as gifts for friends.</a:t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63" name="Google Shape;5563;p59"/>
          <p:cNvSpPr txBox="1"/>
          <p:nvPr/>
        </p:nvSpPr>
        <p:spPr>
          <a:xfrm>
            <a:off x="4918475" y="3585525"/>
            <a:ext cx="3377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Users can </a:t>
            </a:r>
            <a:r>
              <a:rPr b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explore</a:t>
            </a: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what their community is listening</a:t>
            </a: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to</a:t>
            </a: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geographically.</a:t>
            </a:r>
            <a:endParaRPr sz="1800"/>
          </a:p>
        </p:txBody>
      </p:sp>
      <p:sp>
        <p:nvSpPr>
          <p:cNvPr id="5564" name="Google Shape;5564;p59"/>
          <p:cNvSpPr txBox="1"/>
          <p:nvPr>
            <p:ph idx="1" type="body"/>
          </p:nvPr>
        </p:nvSpPr>
        <p:spPr>
          <a:xfrm>
            <a:off x="47800" y="1232775"/>
            <a:ext cx="9096300" cy="3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 want to help people </a:t>
            </a:r>
            <a:r>
              <a:rPr b="1" lang="en" sz="22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foster relationships</a:t>
            </a:r>
            <a:r>
              <a:rPr lang="en" sz="2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 sz="22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through music.</a:t>
            </a:r>
            <a:endParaRPr b="1" sz="22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8" name="Shape 5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9" name="Google Shape;5569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Testing Our </a:t>
            </a:r>
            <a:r>
              <a:rPr lang="en" sz="3511">
                <a:solidFill>
                  <a:schemeClr val="accent4"/>
                </a:solidFill>
                <a:latin typeface="Shrikhand"/>
                <a:ea typeface="Shrikhand"/>
                <a:cs typeface="Shrikhand"/>
                <a:sym typeface="Shrikhand"/>
              </a:rPr>
              <a:t>Value Proposition</a:t>
            </a:r>
            <a:endParaRPr sz="3511">
              <a:solidFill>
                <a:schemeClr val="accent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570" name="Google Shape;5570;p60"/>
          <p:cNvSpPr txBox="1"/>
          <p:nvPr>
            <p:ph idx="1" type="body"/>
          </p:nvPr>
        </p:nvSpPr>
        <p:spPr>
          <a:xfrm>
            <a:off x="311700" y="1232775"/>
            <a:ext cx="85206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 offer a</a:t>
            </a:r>
            <a:r>
              <a:rPr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social music-sharing mobile app</a:t>
            </a: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where users can: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🎁 </a:t>
            </a: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Gift songs </a:t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😲 </a:t>
            </a: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Receive songs as gifts by surprise or in real-time</a:t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📍 </a:t>
            </a: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Discover playlists at their pinned locations </a:t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Work Sans"/>
              <a:buChar char="●"/>
            </a:pPr>
            <a:r>
              <a:rPr lang="en" sz="1800" strike="sng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🗺️ </a:t>
            </a:r>
            <a:r>
              <a:rPr lang="en" sz="1800" strike="sng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Tune in to the music of community members nearby and around the world.</a:t>
            </a: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(re-prioritized to V3!) </a:t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050402"/>
      </a:dk1>
      <a:lt1>
        <a:srgbClr val="1C1D25"/>
      </a:lt1>
      <a:dk2>
        <a:srgbClr val="131419"/>
      </a:dk2>
      <a:lt2>
        <a:srgbClr val="131419"/>
      </a:lt2>
      <a:accent1>
        <a:srgbClr val="F63EB0"/>
      </a:accent1>
      <a:accent2>
        <a:srgbClr val="93E2DF"/>
      </a:accent2>
      <a:accent3>
        <a:srgbClr val="F59F00"/>
      </a:accent3>
      <a:accent4>
        <a:srgbClr val="F53DAF"/>
      </a:accent4>
      <a:accent5>
        <a:srgbClr val="A0F5F2"/>
      </a:accent5>
      <a:accent6>
        <a:srgbClr val="F59F0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trokey Branding Guidelines by Slidesgo">
  <a:themeElements>
    <a:clrScheme name="Simple Light">
      <a:dk1>
        <a:srgbClr val="1B1E1A"/>
      </a:dk1>
      <a:lt1>
        <a:srgbClr val="FFFFFF"/>
      </a:lt1>
      <a:dk2>
        <a:srgbClr val="530050"/>
      </a:dk2>
      <a:lt2>
        <a:srgbClr val="D33EF5"/>
      </a:lt2>
      <a:accent1>
        <a:srgbClr val="D100CA"/>
      </a:accent1>
      <a:accent2>
        <a:srgbClr val="FF3D90"/>
      </a:accent2>
      <a:accent3>
        <a:srgbClr val="FFBBB8"/>
      </a:accent3>
      <a:accent4>
        <a:srgbClr val="FF73A0"/>
      </a:accent4>
      <a:accent5>
        <a:srgbClr val="FFD0DF"/>
      </a:accent5>
      <a:accent6>
        <a:srgbClr val="7C7C7A"/>
      </a:accent6>
      <a:hlink>
        <a:srgbClr val="1B1E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